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67"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Lst>
  <p:sldSz cy="5143500" cx="9144000"/>
  <p:notesSz cx="6858000" cy="9144000"/>
  <p:embeddedFontLst>
    <p:embeddedFont>
      <p:font typeface="Arial Black"/>
      <p:regular r:id="rId4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20" Type="http://schemas.openxmlformats.org/officeDocument/2006/relationships/slide" Target="slides/slide15.xml"/><Relationship Id="rId42" Type="http://schemas.openxmlformats.org/officeDocument/2006/relationships/slide" Target="slides/slide37.xml"/><Relationship Id="rId41" Type="http://schemas.openxmlformats.org/officeDocument/2006/relationships/slide" Target="slides/slide36.xml"/><Relationship Id="rId22" Type="http://schemas.openxmlformats.org/officeDocument/2006/relationships/slide" Target="slides/slide17.xml"/><Relationship Id="rId44" Type="http://schemas.openxmlformats.org/officeDocument/2006/relationships/font" Target="fonts/ArialBlack-regular.fntdata"/><Relationship Id="rId21" Type="http://schemas.openxmlformats.org/officeDocument/2006/relationships/slide" Target="slides/slide16.xml"/><Relationship Id="rId43" Type="http://schemas.openxmlformats.org/officeDocument/2006/relationships/slide" Target="slides/slide38.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slide" Target="slides/slide34.xml"/><Relationship Id="rId16" Type="http://schemas.openxmlformats.org/officeDocument/2006/relationships/slide" Target="slides/slide11.xml"/><Relationship Id="rId38" Type="http://schemas.openxmlformats.org/officeDocument/2006/relationships/slide" Target="slides/slide33.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hillmanfoundation.org/sidney-awards/invisible-institute-wins-december-sidney-exposing-trove-troubling-police-data" TargetMode="Externa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 name="Shape 108"/>
        <p:cNvGrpSpPr/>
        <p:nvPr/>
      </p:nvGrpSpPr>
      <p:grpSpPr>
        <a:xfrm>
          <a:off x="0" y="0"/>
          <a:ext cx="0" cy="0"/>
          <a:chOff x="0" y="0"/>
          <a:chExt cx="0" cy="0"/>
        </a:xfrm>
      </p:grpSpPr>
      <p:sp>
        <p:nvSpPr>
          <p:cNvPr id="109" name="Google Shape;109;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8" name="Shape 188"/>
        <p:cNvGrpSpPr/>
        <p:nvPr/>
      </p:nvGrpSpPr>
      <p:grpSpPr>
        <a:xfrm>
          <a:off x="0" y="0"/>
          <a:ext cx="0" cy="0"/>
          <a:chOff x="0" y="0"/>
          <a:chExt cx="0" cy="0"/>
        </a:xfrm>
      </p:grpSpPr>
      <p:sp>
        <p:nvSpPr>
          <p:cNvPr id="189" name="Google Shape;189;g7abf51b253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7abf51b253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Relative distribution remains the same. So, location plays a big factor in off duty cop incidents.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5" name="Shape 195"/>
        <p:cNvGrpSpPr/>
        <p:nvPr/>
      </p:nvGrpSpPr>
      <p:grpSpPr>
        <a:xfrm>
          <a:off x="0" y="0"/>
          <a:ext cx="0" cy="0"/>
          <a:chOff x="0" y="0"/>
          <a:chExt cx="0" cy="0"/>
        </a:xfrm>
      </p:grpSpPr>
      <p:sp>
        <p:nvSpPr>
          <p:cNvPr id="196" name="Google Shape;196;g6c290279e6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6c290279e6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2" name="Shape 202"/>
        <p:cNvGrpSpPr/>
        <p:nvPr/>
      </p:nvGrpSpPr>
      <p:grpSpPr>
        <a:xfrm>
          <a:off x="0" y="0"/>
          <a:ext cx="0" cy="0"/>
          <a:chOff x="0" y="0"/>
          <a:chExt cx="0" cy="0"/>
        </a:xfrm>
      </p:grpSpPr>
      <p:sp>
        <p:nvSpPr>
          <p:cNvPr id="203" name="Google Shape;203;g6c290279e6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6c290279e6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8" name="Shape 208"/>
        <p:cNvGrpSpPr/>
        <p:nvPr/>
      </p:nvGrpSpPr>
      <p:grpSpPr>
        <a:xfrm>
          <a:off x="0" y="0"/>
          <a:ext cx="0" cy="0"/>
          <a:chOff x="0" y="0"/>
          <a:chExt cx="0" cy="0"/>
        </a:xfrm>
      </p:grpSpPr>
      <p:sp>
        <p:nvSpPr>
          <p:cNvPr id="209" name="Google Shape;209;g6c290279e6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6c290279e6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punishments are getting stricter in general. There are more punishments with 15,30,60 day suspension periods in both same race and diff races. A good thing!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4" name="Shape 214"/>
        <p:cNvGrpSpPr/>
        <p:nvPr/>
      </p:nvGrpSpPr>
      <p:grpSpPr>
        <a:xfrm>
          <a:off x="0" y="0"/>
          <a:ext cx="0" cy="0"/>
          <a:chOff x="0" y="0"/>
          <a:chExt cx="0" cy="0"/>
        </a:xfrm>
      </p:grpSpPr>
      <p:sp>
        <p:nvSpPr>
          <p:cNvPr id="215" name="Google Shape;215;g7abf51b253_1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7abf51b253_1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2" name="Shape 222"/>
        <p:cNvGrpSpPr/>
        <p:nvPr/>
      </p:nvGrpSpPr>
      <p:grpSpPr>
        <a:xfrm>
          <a:off x="0" y="0"/>
          <a:ext cx="0" cy="0"/>
          <a:chOff x="0" y="0"/>
          <a:chExt cx="0" cy="0"/>
        </a:xfrm>
      </p:grpSpPr>
      <p:sp>
        <p:nvSpPr>
          <p:cNvPr id="223" name="Google Shape;223;g7abe67c2a0_2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7abe67c2a0_2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performed the ranking based on the number of officers of that rank. It still works as there are no allegations against the wrongly ordered ranks. (Ex - Superintendent’s chief of staff)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9" name="Shape 229"/>
        <p:cNvGrpSpPr/>
        <p:nvPr/>
      </p:nvGrpSpPr>
      <p:grpSpPr>
        <a:xfrm>
          <a:off x="0" y="0"/>
          <a:ext cx="0" cy="0"/>
          <a:chOff x="0" y="0"/>
          <a:chExt cx="0" cy="0"/>
        </a:xfrm>
      </p:grpSpPr>
      <p:sp>
        <p:nvSpPr>
          <p:cNvPr id="230" name="Google Shape;230;g7abe67c2a0_2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7abe67c2a0_2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6" name="Shape 236"/>
        <p:cNvGrpSpPr/>
        <p:nvPr/>
      </p:nvGrpSpPr>
      <p:grpSpPr>
        <a:xfrm>
          <a:off x="0" y="0"/>
          <a:ext cx="0" cy="0"/>
          <a:chOff x="0" y="0"/>
          <a:chExt cx="0" cy="0"/>
        </a:xfrm>
      </p:grpSpPr>
      <p:sp>
        <p:nvSpPr>
          <p:cNvPr id="237" name="Google Shape;237;g7abe67c2a0_2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7abe67c2a0_2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2" name="Shape 242"/>
        <p:cNvGrpSpPr/>
        <p:nvPr/>
      </p:nvGrpSpPr>
      <p:grpSpPr>
        <a:xfrm>
          <a:off x="0" y="0"/>
          <a:ext cx="0" cy="0"/>
          <a:chOff x="0" y="0"/>
          <a:chExt cx="0" cy="0"/>
        </a:xfrm>
      </p:grpSpPr>
      <p:sp>
        <p:nvSpPr>
          <p:cNvPr id="243" name="Google Shape;243;g7abe67c2a0_2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7abe67c2a0_2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Average settlement amount has gone down after 2015</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9" name="Shape 249"/>
        <p:cNvGrpSpPr/>
        <p:nvPr/>
      </p:nvGrpSpPr>
      <p:grpSpPr>
        <a:xfrm>
          <a:off x="0" y="0"/>
          <a:ext cx="0" cy="0"/>
          <a:chOff x="0" y="0"/>
          <a:chExt cx="0" cy="0"/>
        </a:xfrm>
      </p:grpSpPr>
      <p:sp>
        <p:nvSpPr>
          <p:cNvPr id="250" name="Google Shape;250;g7abe67c2a0_2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7abe67c2a0_2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Lower ranked officers take longer to settle cases. Superintendent of Police is an outlier.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 name="Shape 114"/>
        <p:cNvGrpSpPr/>
        <p:nvPr/>
      </p:nvGrpSpPr>
      <p:grpSpPr>
        <a:xfrm>
          <a:off x="0" y="0"/>
          <a:ext cx="0" cy="0"/>
          <a:chOff x="0" y="0"/>
          <a:chExt cx="0" cy="0"/>
        </a:xfrm>
      </p:grpSpPr>
      <p:sp>
        <p:nvSpPr>
          <p:cNvPr id="115" name="Google Shape;115;g6c290279e6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6c290279e6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6" name="Shape 256"/>
        <p:cNvGrpSpPr/>
        <p:nvPr/>
      </p:nvGrpSpPr>
      <p:grpSpPr>
        <a:xfrm>
          <a:off x="0" y="0"/>
          <a:ext cx="0" cy="0"/>
          <a:chOff x="0" y="0"/>
          <a:chExt cx="0" cy="0"/>
        </a:xfrm>
      </p:grpSpPr>
      <p:sp>
        <p:nvSpPr>
          <p:cNvPr id="257" name="Google Shape;257;g7abe67c2a0_2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7abe67c2a0_2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 notable trend in data but the cases seem to be getting settled faster.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3" name="Shape 263"/>
        <p:cNvGrpSpPr/>
        <p:nvPr/>
      </p:nvGrpSpPr>
      <p:grpSpPr>
        <a:xfrm>
          <a:off x="0" y="0"/>
          <a:ext cx="0" cy="0"/>
          <a:chOff x="0" y="0"/>
          <a:chExt cx="0" cy="0"/>
        </a:xfrm>
      </p:grpSpPr>
      <p:sp>
        <p:nvSpPr>
          <p:cNvPr id="264" name="Google Shape;264;g7abf51b253_1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7abf51b253_1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0" name="Shape 270"/>
        <p:cNvGrpSpPr/>
        <p:nvPr/>
      </p:nvGrpSpPr>
      <p:grpSpPr>
        <a:xfrm>
          <a:off x="0" y="0"/>
          <a:ext cx="0" cy="0"/>
          <a:chOff x="0" y="0"/>
          <a:chExt cx="0" cy="0"/>
        </a:xfrm>
      </p:grpSpPr>
      <p:sp>
        <p:nvSpPr>
          <p:cNvPr id="271" name="Google Shape;271;g7abe67c2a0_2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7abe67c2a0_2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7" name="Shape 277"/>
        <p:cNvGrpSpPr/>
        <p:nvPr/>
      </p:nvGrpSpPr>
      <p:grpSpPr>
        <a:xfrm>
          <a:off x="0" y="0"/>
          <a:ext cx="0" cy="0"/>
          <a:chOff x="0" y="0"/>
          <a:chExt cx="0" cy="0"/>
        </a:xfrm>
      </p:grpSpPr>
      <p:sp>
        <p:nvSpPr>
          <p:cNvPr id="278" name="Google Shape;278;g7abe67c2a0_2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7abe67c2a0_2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5" name="Shape 285"/>
        <p:cNvGrpSpPr/>
        <p:nvPr/>
      </p:nvGrpSpPr>
      <p:grpSpPr>
        <a:xfrm>
          <a:off x="0" y="0"/>
          <a:ext cx="0" cy="0"/>
          <a:chOff x="0" y="0"/>
          <a:chExt cx="0" cy="0"/>
        </a:xfrm>
      </p:grpSpPr>
      <p:sp>
        <p:nvSpPr>
          <p:cNvPr id="286" name="Google Shape;286;g7abe67c2a0_2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7abe67c2a0_2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2 out of the 3 Asian officers were in top 50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3" name="Shape 293"/>
        <p:cNvGrpSpPr/>
        <p:nvPr/>
      </p:nvGrpSpPr>
      <p:grpSpPr>
        <a:xfrm>
          <a:off x="0" y="0"/>
          <a:ext cx="0" cy="0"/>
          <a:chOff x="0" y="0"/>
          <a:chExt cx="0" cy="0"/>
        </a:xfrm>
      </p:grpSpPr>
      <p:sp>
        <p:nvSpPr>
          <p:cNvPr id="294" name="Google Shape;294;g7abe67c2a0_2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7abe67c2a0_2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1" name="Shape 301"/>
        <p:cNvGrpSpPr/>
        <p:nvPr/>
      </p:nvGrpSpPr>
      <p:grpSpPr>
        <a:xfrm>
          <a:off x="0" y="0"/>
          <a:ext cx="0" cy="0"/>
          <a:chOff x="0" y="0"/>
          <a:chExt cx="0" cy="0"/>
        </a:xfrm>
      </p:grpSpPr>
      <p:sp>
        <p:nvSpPr>
          <p:cNvPr id="302" name="Google Shape;302;g7abe67c2a0_2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7abe67c2a0_2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8" name="Shape 308"/>
        <p:cNvGrpSpPr/>
        <p:nvPr/>
      </p:nvGrpSpPr>
      <p:grpSpPr>
        <a:xfrm>
          <a:off x="0" y="0"/>
          <a:ext cx="0" cy="0"/>
          <a:chOff x="0" y="0"/>
          <a:chExt cx="0" cy="0"/>
        </a:xfrm>
      </p:grpSpPr>
      <p:sp>
        <p:nvSpPr>
          <p:cNvPr id="309" name="Google Shape;309;g7abe67c2a0_2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7abe67c2a0_2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High number of normalized Asian count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6" name="Shape 316"/>
        <p:cNvGrpSpPr/>
        <p:nvPr/>
      </p:nvGrpSpPr>
      <p:grpSpPr>
        <a:xfrm>
          <a:off x="0" y="0"/>
          <a:ext cx="0" cy="0"/>
          <a:chOff x="0" y="0"/>
          <a:chExt cx="0" cy="0"/>
        </a:xfrm>
      </p:grpSpPr>
      <p:sp>
        <p:nvSpPr>
          <p:cNvPr id="317" name="Google Shape;317;g7abe67c2a0_2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7abe67c2a0_2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Only 3 ranks in top 50 after 2015. The Sergeant one is again significant even after 2015.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4" name="Shape 324"/>
        <p:cNvGrpSpPr/>
        <p:nvPr/>
      </p:nvGrpSpPr>
      <p:grpSpPr>
        <a:xfrm>
          <a:off x="0" y="0"/>
          <a:ext cx="0" cy="0"/>
          <a:chOff x="0" y="0"/>
          <a:chExt cx="0" cy="0"/>
        </a:xfrm>
      </p:grpSpPr>
      <p:sp>
        <p:nvSpPr>
          <p:cNvPr id="325" name="Google Shape;325;g7abe67c2a0_2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7abe67c2a0_2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 name="Shape 121"/>
        <p:cNvGrpSpPr/>
        <p:nvPr/>
      </p:nvGrpSpPr>
      <p:grpSpPr>
        <a:xfrm>
          <a:off x="0" y="0"/>
          <a:ext cx="0" cy="0"/>
          <a:chOff x="0" y="0"/>
          <a:chExt cx="0" cy="0"/>
        </a:xfrm>
      </p:grpSpPr>
      <p:sp>
        <p:nvSpPr>
          <p:cNvPr id="122" name="Google Shape;122;g7abf51b253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7abf51b253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The number of allegations have surely gone down since 2015.</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n"/>
              <a:t>The graph on the right shows the distribution of the data year wise. It would be unfair to compare the data of all the previous years to the 4 years since the data has gone public since the distribution is not even. Normalizing would not be a good idea since the years before 2000 are hardly contributing to the data. Therefore in the graph on the left, we have compared 4 years before vs 4 years after the data went public. Before was significantly higher. </a:t>
            </a:r>
            <a:endParaRPr/>
          </a:p>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1" name="Shape 331"/>
        <p:cNvGrpSpPr/>
        <p:nvPr/>
      </p:nvGrpSpPr>
      <p:grpSpPr>
        <a:xfrm>
          <a:off x="0" y="0"/>
          <a:ext cx="0" cy="0"/>
          <a:chOff x="0" y="0"/>
          <a:chExt cx="0" cy="0"/>
        </a:xfrm>
      </p:grpSpPr>
      <p:sp>
        <p:nvSpPr>
          <p:cNvPr id="332" name="Google Shape;332;g7abe67c2a0_2_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7abe67c2a0_2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the Asian race doesn’t seem to be a significant factor in terms of allegation category but was significant in terms of co-accusal network.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9" name="Shape 339"/>
        <p:cNvGrpSpPr/>
        <p:nvPr/>
      </p:nvGrpSpPr>
      <p:grpSpPr>
        <a:xfrm>
          <a:off x="0" y="0"/>
          <a:ext cx="0" cy="0"/>
          <a:chOff x="0" y="0"/>
          <a:chExt cx="0" cy="0"/>
        </a:xfrm>
      </p:grpSpPr>
      <p:sp>
        <p:nvSpPr>
          <p:cNvPr id="340" name="Google Shape;340;g7abe67c2a0_2_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7abe67c2a0_2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Polic officers and field training officers seem to be prominent ranks when it comes to allegation category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7" name="Shape 347"/>
        <p:cNvGrpSpPr/>
        <p:nvPr/>
      </p:nvGrpSpPr>
      <p:grpSpPr>
        <a:xfrm>
          <a:off x="0" y="0"/>
          <a:ext cx="0" cy="0"/>
          <a:chOff x="0" y="0"/>
          <a:chExt cx="0" cy="0"/>
        </a:xfrm>
      </p:grpSpPr>
      <p:sp>
        <p:nvSpPr>
          <p:cNvPr id="348" name="Google Shape;348;g7abe67c2a0_2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7abe67c2a0_2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4" name="Shape 354"/>
        <p:cNvGrpSpPr/>
        <p:nvPr/>
      </p:nvGrpSpPr>
      <p:grpSpPr>
        <a:xfrm>
          <a:off x="0" y="0"/>
          <a:ext cx="0" cy="0"/>
          <a:chOff x="0" y="0"/>
          <a:chExt cx="0" cy="0"/>
        </a:xfrm>
      </p:grpSpPr>
      <p:sp>
        <p:nvSpPr>
          <p:cNvPr id="355" name="Google Shape;355;g7abe67c2a0_2_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7abe67c2a0_2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After 2015, the Asian category is not present in the top 50 set. Also, yet again the Hispanic’s had the highest normalized count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2" name="Shape 362"/>
        <p:cNvGrpSpPr/>
        <p:nvPr/>
      </p:nvGrpSpPr>
      <p:grpSpPr>
        <a:xfrm>
          <a:off x="0" y="0"/>
          <a:ext cx="0" cy="0"/>
          <a:chOff x="0" y="0"/>
          <a:chExt cx="0" cy="0"/>
        </a:xfrm>
      </p:grpSpPr>
      <p:sp>
        <p:nvSpPr>
          <p:cNvPr id="363" name="Google Shape;363;g7abe67c2a0_2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7abe67c2a0_2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Lieutenant and Police Officers have higher count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0" name="Shape 370"/>
        <p:cNvGrpSpPr/>
        <p:nvPr/>
      </p:nvGrpSpPr>
      <p:grpSpPr>
        <a:xfrm>
          <a:off x="0" y="0"/>
          <a:ext cx="0" cy="0"/>
          <a:chOff x="0" y="0"/>
          <a:chExt cx="0" cy="0"/>
        </a:xfrm>
      </p:grpSpPr>
      <p:sp>
        <p:nvSpPr>
          <p:cNvPr id="371" name="Google Shape;371;g7abe67c2a0_2_2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7abe67c2a0_2_2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7" name="Shape 377"/>
        <p:cNvGrpSpPr/>
        <p:nvPr/>
      </p:nvGrpSpPr>
      <p:grpSpPr>
        <a:xfrm>
          <a:off x="0" y="0"/>
          <a:ext cx="0" cy="0"/>
          <a:chOff x="0" y="0"/>
          <a:chExt cx="0" cy="0"/>
        </a:xfrm>
      </p:grpSpPr>
      <p:sp>
        <p:nvSpPr>
          <p:cNvPr id="378" name="Google Shape;378;g7abe67c2a0_2_2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9" name="Google Shape;379;g7abe67c2a0_2_2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4" name="Shape 384"/>
        <p:cNvGrpSpPr/>
        <p:nvPr/>
      </p:nvGrpSpPr>
      <p:grpSpPr>
        <a:xfrm>
          <a:off x="0" y="0"/>
          <a:ext cx="0" cy="0"/>
          <a:chOff x="0" y="0"/>
          <a:chExt cx="0" cy="0"/>
        </a:xfrm>
      </p:grpSpPr>
      <p:sp>
        <p:nvSpPr>
          <p:cNvPr id="385" name="Google Shape;385;g7abe67c2a0_2_2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6" name="Google Shape;386;g7abe67c2a0_2_2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http://hillmanfoundation.org/sidney-awards/invisible-institute-wins-december-sidney-exposing-trove-troubling-police-data</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1" name="Shape 391"/>
        <p:cNvGrpSpPr/>
        <p:nvPr/>
      </p:nvGrpSpPr>
      <p:grpSpPr>
        <a:xfrm>
          <a:off x="0" y="0"/>
          <a:ext cx="0" cy="0"/>
          <a:chOff x="0" y="0"/>
          <a:chExt cx="0" cy="0"/>
        </a:xfrm>
      </p:grpSpPr>
      <p:sp>
        <p:nvSpPr>
          <p:cNvPr id="392" name="Google Shape;392;g7abe67c2a0_2_2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3" name="Google Shape;393;g7abe67c2a0_2_2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 name="Shape 129"/>
        <p:cNvGrpSpPr/>
        <p:nvPr/>
      </p:nvGrpSpPr>
      <p:grpSpPr>
        <a:xfrm>
          <a:off x="0" y="0"/>
          <a:ext cx="0" cy="0"/>
          <a:chOff x="0" y="0"/>
          <a:chExt cx="0" cy="0"/>
        </a:xfrm>
      </p:grpSpPr>
      <p:sp>
        <p:nvSpPr>
          <p:cNvPr id="130" name="Google Shape;130;g7abf51b253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7abf51b253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were expecting the highest of the peaks to be at 2015, however, we found that the highest peaks are at 2007. After analyzing the reason behind this we found that there can be t2o reasons for this:</a:t>
            </a:r>
            <a:endParaRPr/>
          </a:p>
          <a:p>
            <a:pPr indent="0" lvl="0" marL="457200" rtl="0" algn="l">
              <a:spcBef>
                <a:spcPts val="0"/>
              </a:spcBef>
              <a:spcAft>
                <a:spcPts val="0"/>
              </a:spcAft>
              <a:buNone/>
            </a:pPr>
            <a:r>
              <a:t/>
            </a:r>
            <a:endParaRPr sz="1500">
              <a:solidFill>
                <a:srgbClr val="444444"/>
              </a:solidFill>
              <a:latin typeface="Georgia"/>
              <a:ea typeface="Georgia"/>
              <a:cs typeface="Georgia"/>
              <a:sym typeface="Georgia"/>
            </a:endParaRPr>
          </a:p>
          <a:p>
            <a:pPr indent="-323850" lvl="0" marL="457200" rtl="0" algn="l">
              <a:spcBef>
                <a:spcPts val="0"/>
              </a:spcBef>
              <a:spcAft>
                <a:spcPts val="0"/>
              </a:spcAft>
              <a:buClr>
                <a:srgbClr val="444444"/>
              </a:buClr>
              <a:buSzPts val="1500"/>
              <a:buFont typeface="Georgia"/>
              <a:buAutoNum type="arabicParenR"/>
            </a:pPr>
            <a:r>
              <a:rPr lang="en" sz="1500">
                <a:solidFill>
                  <a:srgbClr val="444444"/>
                </a:solidFill>
                <a:latin typeface="Georgia"/>
                <a:ea typeface="Georgia"/>
                <a:cs typeface="Georgia"/>
                <a:sym typeface="Georgia"/>
              </a:rPr>
              <a:t>In 2007 as bonds case moved forward a request was made to lift the protective order on the grounds that it withheld public information from the public.</a:t>
            </a:r>
            <a:endParaRPr sz="1500">
              <a:solidFill>
                <a:srgbClr val="444444"/>
              </a:solidFill>
              <a:latin typeface="Georgia"/>
              <a:ea typeface="Georgia"/>
              <a:cs typeface="Georgia"/>
              <a:sym typeface="Georgia"/>
            </a:endParaRPr>
          </a:p>
          <a:p>
            <a:pPr indent="-298450" lvl="0" marL="457200" rtl="0" algn="l">
              <a:spcBef>
                <a:spcPts val="0"/>
              </a:spcBef>
              <a:spcAft>
                <a:spcPts val="0"/>
              </a:spcAft>
              <a:buSzPts val="1100"/>
              <a:buAutoNum type="arabicParenR"/>
            </a:pPr>
            <a:r>
              <a:rPr lang="en"/>
              <a:t>IPRA replaced OPS in 2017</a:t>
            </a:r>
            <a:endParaRPr/>
          </a:p>
          <a:p>
            <a:pPr indent="0" lvl="0" marL="0" rtl="0" algn="l">
              <a:spcBef>
                <a:spcPts val="0"/>
              </a:spcBef>
              <a:spcAft>
                <a:spcPts val="0"/>
              </a:spcAft>
              <a:buNone/>
            </a:pPr>
            <a:r>
              <a:rPr lang="en"/>
              <a:t>Also the 2nd highest peak is at 2015, which can again have two reasons:</a:t>
            </a:r>
            <a:endParaRPr/>
          </a:p>
          <a:p>
            <a:pPr indent="-298450" lvl="0" marL="457200" rtl="0" algn="l">
              <a:spcBef>
                <a:spcPts val="0"/>
              </a:spcBef>
              <a:spcAft>
                <a:spcPts val="0"/>
              </a:spcAft>
              <a:buSzPts val="1100"/>
              <a:buAutoNum type="arabicParenR"/>
            </a:pPr>
            <a:r>
              <a:rPr lang="en"/>
              <a:t>CPDb went public</a:t>
            </a:r>
            <a:endParaRPr/>
          </a:p>
          <a:p>
            <a:pPr indent="-298450" lvl="0" marL="457200" rtl="0" algn="l">
              <a:spcBef>
                <a:spcPts val="0"/>
              </a:spcBef>
              <a:spcAft>
                <a:spcPts val="0"/>
              </a:spcAft>
              <a:buSzPts val="1100"/>
              <a:buAutoNum type="arabicParenR"/>
            </a:pPr>
            <a:r>
              <a:rPr lang="en"/>
              <a:t>COPA replaced IPRA</a:t>
            </a:r>
            <a:endParaRPr/>
          </a:p>
          <a:p>
            <a:pPr indent="0" lvl="0" marL="0" rtl="0" algn="l">
              <a:spcBef>
                <a:spcPts val="0"/>
              </a:spcBef>
              <a:spcAft>
                <a:spcPts val="0"/>
              </a:spcAft>
              <a:buNone/>
            </a:pPr>
            <a:r>
              <a:rPr lang="en"/>
              <a:t>2)</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7" name="Shape 137"/>
        <p:cNvGrpSpPr/>
        <p:nvPr/>
      </p:nvGrpSpPr>
      <p:grpSpPr>
        <a:xfrm>
          <a:off x="0" y="0"/>
          <a:ext cx="0" cy="0"/>
          <a:chOff x="0" y="0"/>
          <a:chExt cx="0" cy="0"/>
        </a:xfrm>
      </p:grpSpPr>
      <p:sp>
        <p:nvSpPr>
          <p:cNvPr id="138" name="Google Shape;138;g7abf51b253_1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7abf51b253_1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6" name="Shape 156"/>
        <p:cNvGrpSpPr/>
        <p:nvPr/>
      </p:nvGrpSpPr>
      <p:grpSpPr>
        <a:xfrm>
          <a:off x="0" y="0"/>
          <a:ext cx="0" cy="0"/>
          <a:chOff x="0" y="0"/>
          <a:chExt cx="0" cy="0"/>
        </a:xfrm>
      </p:grpSpPr>
      <p:sp>
        <p:nvSpPr>
          <p:cNvPr id="157" name="Google Shape;157;g7abf51b253_1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7abf51b253_1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4" name="Shape 164"/>
        <p:cNvGrpSpPr/>
        <p:nvPr/>
      </p:nvGrpSpPr>
      <p:grpSpPr>
        <a:xfrm>
          <a:off x="0" y="0"/>
          <a:ext cx="0" cy="0"/>
          <a:chOff x="0" y="0"/>
          <a:chExt cx="0" cy="0"/>
        </a:xfrm>
      </p:grpSpPr>
      <p:sp>
        <p:nvSpPr>
          <p:cNvPr id="165" name="Google Shape;165;g7abf51b253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7abf51b253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lnSpc>
                <a:spcPct val="115000"/>
              </a:lnSpc>
              <a:spcBef>
                <a:spcPts val="0"/>
              </a:spcBef>
              <a:spcAft>
                <a:spcPts val="0"/>
              </a:spcAft>
              <a:buNone/>
            </a:pPr>
            <a:r>
              <a:rPr lang="en"/>
              <a:t>There are some areas were the hexagons are very dark for most of the intervals of years signifying spots where these misconducts are very common. It would have been interesting to analyse officers that were assigned to these areas during these particular intervals of time. We can see that highly are targeted areas remain same even after cpdb went public. We also found some have been constant to some areas over the years eg: area with beat id 261 had officer Michael Clifton had incidents through the years 2006 - 2016. Area with beat id 215 had officer Paul Major 2000-2013.</a:t>
            </a:r>
            <a:endParaRPr/>
          </a:p>
          <a:p>
            <a:pPr indent="0" lvl="0" marL="457200" rtl="0" algn="l">
              <a:lnSpc>
                <a:spcPct val="115000"/>
              </a:lnSpc>
              <a:spcBef>
                <a:spcPts val="0"/>
              </a:spcBef>
              <a:spcAft>
                <a:spcPts val="0"/>
              </a:spcAft>
              <a:buNone/>
            </a:pPr>
            <a:r>
              <a:t/>
            </a:r>
            <a:endParaRPr/>
          </a:p>
          <a:p>
            <a:pPr indent="0" lvl="0" marL="457200" rtl="0" algn="l">
              <a:lnSpc>
                <a:spcPct val="115000"/>
              </a:lnSpc>
              <a:spcBef>
                <a:spcPts val="0"/>
              </a:spcBef>
              <a:spcAft>
                <a:spcPts val="0"/>
              </a:spcAft>
              <a:buNone/>
            </a:pPr>
            <a:r>
              <a:t/>
            </a:r>
            <a:endParaRPr/>
          </a:p>
          <a:p>
            <a:pPr indent="0" lvl="0" marL="457200" rtl="0" algn="l">
              <a:lnSpc>
                <a:spcPct val="115000"/>
              </a:lnSpc>
              <a:spcBef>
                <a:spcPts val="0"/>
              </a:spcBef>
              <a:spcAft>
                <a:spcPts val="0"/>
              </a:spcAft>
              <a:buNone/>
            </a:pPr>
            <a:r>
              <a:rPr lang="en"/>
              <a:t>The areas: beat_id </a:t>
            </a:r>
            <a:endParaRPr/>
          </a:p>
          <a:p>
            <a:pPr indent="0" lvl="0" marL="457200" rtl="0" algn="l">
              <a:lnSpc>
                <a:spcPct val="115000"/>
              </a:lnSpc>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4" name="Shape 174"/>
        <p:cNvGrpSpPr/>
        <p:nvPr/>
      </p:nvGrpSpPr>
      <p:grpSpPr>
        <a:xfrm>
          <a:off x="0" y="0"/>
          <a:ext cx="0" cy="0"/>
          <a:chOff x="0" y="0"/>
          <a:chExt cx="0" cy="0"/>
        </a:xfrm>
      </p:grpSpPr>
      <p:sp>
        <p:nvSpPr>
          <p:cNvPr id="175" name="Google Shape;175;g7abf51b253_1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7abf51b253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1" name="Shape 181"/>
        <p:cNvGrpSpPr/>
        <p:nvPr/>
      </p:nvGrpSpPr>
      <p:grpSpPr>
        <a:xfrm>
          <a:off x="0" y="0"/>
          <a:ext cx="0" cy="0"/>
          <a:chOff x="0" y="0"/>
          <a:chExt cx="0" cy="0"/>
        </a:xfrm>
      </p:grpSpPr>
      <p:sp>
        <p:nvSpPr>
          <p:cNvPr id="182" name="Google Shape;182;g7abf51b253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7abf51b253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ratio hardly changes before and after the data went public.</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5.png"/><Relationship Id="rId3" Type="http://schemas.openxmlformats.org/officeDocument/2006/relationships/image" Target="../media/image1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8.png"/><Relationship Id="rId4" Type="http://schemas.openxmlformats.org/officeDocument/2006/relationships/image" Target="../media/image9.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5.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Title Slide">
  <p:cSld name="1_Title Slide">
    <p:spTree>
      <p:nvGrpSpPr>
        <p:cNvPr id="16" name="Shape 16"/>
        <p:cNvGrpSpPr/>
        <p:nvPr/>
      </p:nvGrpSpPr>
      <p:grpSpPr>
        <a:xfrm>
          <a:off x="0" y="0"/>
          <a:ext cx="0" cy="0"/>
          <a:chOff x="0" y="0"/>
          <a:chExt cx="0" cy="0"/>
        </a:xfrm>
      </p:grpSpPr>
      <p:pic>
        <p:nvPicPr>
          <p:cNvPr descr="simple-16x9-bkg-master-1.png" id="17" name="Google Shape;17;p2"/>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id="18" name="Google Shape;18;p2"/>
          <p:cNvPicPr preferRelativeResize="0"/>
          <p:nvPr/>
        </p:nvPicPr>
        <p:blipFill rotWithShape="1">
          <a:blip r:embed="rId3">
            <a:alphaModFix/>
          </a:blip>
          <a:srcRect b="0" l="0" r="0" t="0"/>
          <a:stretch/>
        </p:blipFill>
        <p:spPr>
          <a:xfrm>
            <a:off x="459759" y="2284050"/>
            <a:ext cx="3803332" cy="455771"/>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Items with Optional Caption">
  <p:cSld name="Two Items with Optional Caption">
    <p:spTree>
      <p:nvGrpSpPr>
        <p:cNvPr id="62" name="Shape 62"/>
        <p:cNvGrpSpPr/>
        <p:nvPr/>
      </p:nvGrpSpPr>
      <p:grpSpPr>
        <a:xfrm>
          <a:off x="0" y="0"/>
          <a:ext cx="0" cy="0"/>
          <a:chOff x="0" y="0"/>
          <a:chExt cx="0" cy="0"/>
        </a:xfrm>
      </p:grpSpPr>
      <p:sp>
        <p:nvSpPr>
          <p:cNvPr id="63" name="Google Shape;63;p11"/>
          <p:cNvSpPr txBox="1"/>
          <p:nvPr>
            <p:ph idx="12" type="sldNum"/>
          </p:nvPr>
        </p:nvSpPr>
        <p:spPr>
          <a:xfrm>
            <a:off x="97932" y="4785051"/>
            <a:ext cx="338700" cy="273900"/>
          </a:xfrm>
          <a:prstGeom prst="rect">
            <a:avLst/>
          </a:prstGeom>
          <a:noFill/>
          <a:ln>
            <a:noFill/>
          </a:ln>
        </p:spPr>
        <p:txBody>
          <a:bodyPr anchorCtr="0" anchor="ctr" bIns="45700" lIns="27425" spcFirstLastPara="1" rIns="45700"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
        <p:nvSpPr>
          <p:cNvPr id="64" name="Google Shape;64;p11"/>
          <p:cNvSpPr txBox="1"/>
          <p:nvPr>
            <p:ph idx="1" type="body"/>
          </p:nvPr>
        </p:nvSpPr>
        <p:spPr>
          <a:xfrm>
            <a:off x="1214817" y="4060930"/>
            <a:ext cx="6753000" cy="265500"/>
          </a:xfrm>
          <a:prstGeom prst="rect">
            <a:avLst/>
          </a:prstGeom>
          <a:noFill/>
          <a:ln>
            <a:noFill/>
          </a:ln>
        </p:spPr>
        <p:txBody>
          <a:bodyPr anchorCtr="0" anchor="ctr" bIns="91425" lIns="182875" spcFirstLastPara="1" rIns="91425" wrap="square" tIns="45700">
            <a:noAutofit/>
          </a:bodyPr>
          <a:lstStyle>
            <a:lvl1pPr indent="-228600" lvl="0" marL="457200" rtl="0" algn="ctr">
              <a:spcBef>
                <a:spcPts val="0"/>
              </a:spcBef>
              <a:spcAft>
                <a:spcPts val="0"/>
              </a:spcAft>
              <a:buSzPts val="1400"/>
              <a:buNone/>
              <a:defRPr i="1" sz="1400">
                <a:solidFill>
                  <a:srgbClr val="6E6868"/>
                </a:solidFill>
              </a:defRPr>
            </a:lvl1pPr>
            <a:lvl2pPr indent="-228600" lvl="1" marL="914400" rtl="0" algn="l">
              <a:spcBef>
                <a:spcPts val="240"/>
              </a:spcBef>
              <a:spcAft>
                <a:spcPts val="0"/>
              </a:spcAft>
              <a:buSzPts val="1200"/>
              <a:buNone/>
              <a:defRPr sz="1200"/>
            </a:lvl2pPr>
            <a:lvl3pPr indent="-228600" lvl="2" marL="1371600" rtl="0" algn="l">
              <a:spcBef>
                <a:spcPts val="200"/>
              </a:spcBef>
              <a:spcAft>
                <a:spcPts val="0"/>
              </a:spcAft>
              <a:buSzPts val="1000"/>
              <a:buNone/>
              <a:defRPr sz="1000"/>
            </a:lvl3pPr>
            <a:lvl4pPr indent="-228600" lvl="3" marL="1828800" rtl="0" algn="l">
              <a:spcBef>
                <a:spcPts val="180"/>
              </a:spcBef>
              <a:spcAft>
                <a:spcPts val="0"/>
              </a:spcAft>
              <a:buSzPts val="900"/>
              <a:buNone/>
              <a:defRPr sz="900"/>
            </a:lvl4pPr>
            <a:lvl5pPr indent="-228600" lvl="4" marL="2286000" rtl="0" algn="l">
              <a:spcBef>
                <a:spcPts val="180"/>
              </a:spcBef>
              <a:spcAft>
                <a:spcPts val="0"/>
              </a:spcAft>
              <a:buSzPts val="900"/>
              <a:buNone/>
              <a:defRPr sz="900"/>
            </a:lvl5pPr>
            <a:lvl6pPr indent="-228600" lvl="5" marL="2743200" rtl="0" algn="l">
              <a:spcBef>
                <a:spcPts val="180"/>
              </a:spcBef>
              <a:spcAft>
                <a:spcPts val="0"/>
              </a:spcAft>
              <a:buClr>
                <a:srgbClr val="9E9191"/>
              </a:buClr>
              <a:buSzPts val="900"/>
              <a:buNone/>
              <a:defRPr sz="900"/>
            </a:lvl6pPr>
            <a:lvl7pPr indent="-228600" lvl="6" marL="3200400" rtl="0" algn="l">
              <a:spcBef>
                <a:spcPts val="180"/>
              </a:spcBef>
              <a:spcAft>
                <a:spcPts val="0"/>
              </a:spcAft>
              <a:buClr>
                <a:srgbClr val="9E9191"/>
              </a:buClr>
              <a:buSzPts val="900"/>
              <a:buNone/>
              <a:defRPr sz="900"/>
            </a:lvl7pPr>
            <a:lvl8pPr indent="-228600" lvl="7" marL="3657600" rtl="0" algn="l">
              <a:spcBef>
                <a:spcPts val="180"/>
              </a:spcBef>
              <a:spcAft>
                <a:spcPts val="0"/>
              </a:spcAft>
              <a:buClr>
                <a:srgbClr val="9E9191"/>
              </a:buClr>
              <a:buSzPts val="900"/>
              <a:buNone/>
              <a:defRPr sz="900"/>
            </a:lvl8pPr>
            <a:lvl9pPr indent="-228600" lvl="8" marL="4114800" rtl="0" algn="l">
              <a:spcBef>
                <a:spcPts val="180"/>
              </a:spcBef>
              <a:spcAft>
                <a:spcPts val="0"/>
              </a:spcAft>
              <a:buClr>
                <a:srgbClr val="9E9191"/>
              </a:buClr>
              <a:buSzPts val="900"/>
              <a:buNone/>
              <a:defRPr sz="900"/>
            </a:lvl9pPr>
          </a:lstStyle>
          <a:p/>
        </p:txBody>
      </p:sp>
      <p:sp>
        <p:nvSpPr>
          <p:cNvPr id="65" name="Google Shape;65;p11"/>
          <p:cNvSpPr txBox="1"/>
          <p:nvPr>
            <p:ph idx="2" type="body"/>
          </p:nvPr>
        </p:nvSpPr>
        <p:spPr>
          <a:xfrm>
            <a:off x="385380" y="717679"/>
            <a:ext cx="4114800" cy="3086100"/>
          </a:xfrm>
          <a:prstGeom prst="rect">
            <a:avLst/>
          </a:prstGeom>
          <a:noFill/>
          <a:ln>
            <a:noFill/>
          </a:ln>
        </p:spPr>
        <p:txBody>
          <a:bodyPr anchorCtr="0" anchor="t" bIns="45700" lIns="91425" spcFirstLastPara="1" rIns="91425" wrap="square" tIns="45700">
            <a:noAutofit/>
          </a:bodyPr>
          <a:lstStyle>
            <a:lvl1pPr indent="-342900" lvl="0" marL="457200" rtl="0" algn="l">
              <a:spcBef>
                <a:spcPts val="360"/>
              </a:spcBef>
              <a:spcAft>
                <a:spcPts val="0"/>
              </a:spcAft>
              <a:buSzPts val="1800"/>
              <a:buChar char="•"/>
              <a:defRPr/>
            </a:lvl1pPr>
            <a:lvl2pPr indent="-342900" lvl="1" marL="914400" rtl="0" algn="l">
              <a:spcBef>
                <a:spcPts val="360"/>
              </a:spcBef>
              <a:spcAft>
                <a:spcPts val="0"/>
              </a:spcAft>
              <a:buSzPts val="1800"/>
              <a:buChar char="▪"/>
              <a:defRPr/>
            </a:lvl2pPr>
            <a:lvl3pPr indent="-342900" lvl="2" marL="1371600" rtl="0" algn="l">
              <a:spcBef>
                <a:spcPts val="360"/>
              </a:spcBef>
              <a:spcAft>
                <a:spcPts val="0"/>
              </a:spcAft>
              <a:buSzPts val="1800"/>
              <a:buChar char="•"/>
              <a:defRPr/>
            </a:lvl3pPr>
            <a:lvl4pPr indent="-342900" lvl="3" marL="1828800" rtl="0" algn="l">
              <a:spcBef>
                <a:spcPts val="360"/>
              </a:spcBef>
              <a:spcAft>
                <a:spcPts val="0"/>
              </a:spcAft>
              <a:buSzPts val="1800"/>
              <a:buChar char="▪"/>
              <a:defRPr/>
            </a:lvl4pPr>
            <a:lvl5pPr indent="-342900" lvl="4" marL="2286000" rtl="0" algn="l">
              <a:spcBef>
                <a:spcPts val="360"/>
              </a:spcBef>
              <a:spcAft>
                <a:spcPts val="0"/>
              </a:spcAft>
              <a:buSzPts val="1800"/>
              <a:buChar char="•"/>
              <a:defRPr/>
            </a:lvl5pPr>
            <a:lvl6pPr indent="-342900" lvl="5" marL="2743200" rtl="0" algn="l">
              <a:spcBef>
                <a:spcPts val="360"/>
              </a:spcBef>
              <a:spcAft>
                <a:spcPts val="0"/>
              </a:spcAft>
              <a:buClr>
                <a:srgbClr val="9E9191"/>
              </a:buClr>
              <a:buSzPts val="1800"/>
              <a:buChar char="o"/>
              <a:defRPr/>
            </a:lvl6pPr>
            <a:lvl7pPr indent="-342900" lvl="6" marL="3200400" rtl="0" algn="l">
              <a:spcBef>
                <a:spcPts val="360"/>
              </a:spcBef>
              <a:spcAft>
                <a:spcPts val="0"/>
              </a:spcAft>
              <a:buClr>
                <a:srgbClr val="9E9191"/>
              </a:buClr>
              <a:buSzPts val="1800"/>
              <a:buChar char="•"/>
              <a:defRPr/>
            </a:lvl7pPr>
            <a:lvl8pPr indent="-342900" lvl="7" marL="3657600" rtl="0" algn="l">
              <a:spcBef>
                <a:spcPts val="360"/>
              </a:spcBef>
              <a:spcAft>
                <a:spcPts val="0"/>
              </a:spcAft>
              <a:buClr>
                <a:srgbClr val="9E9191"/>
              </a:buClr>
              <a:buSzPts val="1800"/>
              <a:buChar char="o"/>
              <a:defRPr/>
            </a:lvl8pPr>
            <a:lvl9pPr indent="-342900" lvl="8" marL="4114800" rtl="0" algn="l">
              <a:spcBef>
                <a:spcPts val="360"/>
              </a:spcBef>
              <a:spcAft>
                <a:spcPts val="0"/>
              </a:spcAft>
              <a:buClr>
                <a:srgbClr val="9E9191"/>
              </a:buClr>
              <a:buSzPts val="1800"/>
              <a:buChar char="•"/>
              <a:defRPr/>
            </a:lvl9pPr>
          </a:lstStyle>
          <a:p/>
        </p:txBody>
      </p:sp>
      <p:sp>
        <p:nvSpPr>
          <p:cNvPr id="66" name="Google Shape;66;p11"/>
          <p:cNvSpPr txBox="1"/>
          <p:nvPr>
            <p:ph idx="3" type="body"/>
          </p:nvPr>
        </p:nvSpPr>
        <p:spPr>
          <a:xfrm>
            <a:off x="4643817" y="717679"/>
            <a:ext cx="4114800" cy="3086100"/>
          </a:xfrm>
          <a:prstGeom prst="rect">
            <a:avLst/>
          </a:prstGeom>
          <a:noFill/>
          <a:ln>
            <a:noFill/>
          </a:ln>
        </p:spPr>
        <p:txBody>
          <a:bodyPr anchorCtr="0" anchor="t" bIns="45700" lIns="91425" spcFirstLastPara="1" rIns="91425" wrap="square" tIns="45700">
            <a:noAutofit/>
          </a:bodyPr>
          <a:lstStyle>
            <a:lvl1pPr indent="-342900" lvl="0" marL="457200" rtl="0" algn="l">
              <a:spcBef>
                <a:spcPts val="360"/>
              </a:spcBef>
              <a:spcAft>
                <a:spcPts val="0"/>
              </a:spcAft>
              <a:buSzPts val="1800"/>
              <a:buChar char="•"/>
              <a:defRPr/>
            </a:lvl1pPr>
            <a:lvl2pPr indent="-342900" lvl="1" marL="914400" rtl="0" algn="l">
              <a:spcBef>
                <a:spcPts val="360"/>
              </a:spcBef>
              <a:spcAft>
                <a:spcPts val="0"/>
              </a:spcAft>
              <a:buSzPts val="1800"/>
              <a:buChar char="▪"/>
              <a:defRPr/>
            </a:lvl2pPr>
            <a:lvl3pPr indent="-342900" lvl="2" marL="1371600" rtl="0" algn="l">
              <a:spcBef>
                <a:spcPts val="360"/>
              </a:spcBef>
              <a:spcAft>
                <a:spcPts val="0"/>
              </a:spcAft>
              <a:buSzPts val="1800"/>
              <a:buChar char="•"/>
              <a:defRPr/>
            </a:lvl3pPr>
            <a:lvl4pPr indent="-342900" lvl="3" marL="1828800" rtl="0" algn="l">
              <a:spcBef>
                <a:spcPts val="360"/>
              </a:spcBef>
              <a:spcAft>
                <a:spcPts val="0"/>
              </a:spcAft>
              <a:buSzPts val="1800"/>
              <a:buChar char="▪"/>
              <a:defRPr/>
            </a:lvl4pPr>
            <a:lvl5pPr indent="-342900" lvl="4" marL="2286000" rtl="0" algn="l">
              <a:spcBef>
                <a:spcPts val="360"/>
              </a:spcBef>
              <a:spcAft>
                <a:spcPts val="0"/>
              </a:spcAft>
              <a:buSzPts val="1800"/>
              <a:buChar char="•"/>
              <a:defRPr/>
            </a:lvl5pPr>
            <a:lvl6pPr indent="-342900" lvl="5" marL="2743200" rtl="0" algn="l">
              <a:spcBef>
                <a:spcPts val="360"/>
              </a:spcBef>
              <a:spcAft>
                <a:spcPts val="0"/>
              </a:spcAft>
              <a:buClr>
                <a:srgbClr val="9E9191"/>
              </a:buClr>
              <a:buSzPts val="1800"/>
              <a:buChar char="o"/>
              <a:defRPr/>
            </a:lvl6pPr>
            <a:lvl7pPr indent="-342900" lvl="6" marL="3200400" rtl="0" algn="l">
              <a:spcBef>
                <a:spcPts val="360"/>
              </a:spcBef>
              <a:spcAft>
                <a:spcPts val="0"/>
              </a:spcAft>
              <a:buClr>
                <a:srgbClr val="9E9191"/>
              </a:buClr>
              <a:buSzPts val="1800"/>
              <a:buChar char="•"/>
              <a:defRPr/>
            </a:lvl7pPr>
            <a:lvl8pPr indent="-342900" lvl="7" marL="3657600" rtl="0" algn="l">
              <a:spcBef>
                <a:spcPts val="360"/>
              </a:spcBef>
              <a:spcAft>
                <a:spcPts val="0"/>
              </a:spcAft>
              <a:buClr>
                <a:srgbClr val="9E9191"/>
              </a:buClr>
              <a:buSzPts val="1800"/>
              <a:buChar char="o"/>
              <a:defRPr/>
            </a:lvl8pPr>
            <a:lvl9pPr indent="-342900" lvl="8" marL="4114800" rtl="0" algn="l">
              <a:spcBef>
                <a:spcPts val="360"/>
              </a:spcBef>
              <a:spcAft>
                <a:spcPts val="0"/>
              </a:spcAft>
              <a:buClr>
                <a:srgbClr val="9E9191"/>
              </a:buClr>
              <a:buSzPts val="1800"/>
              <a:buChar char="•"/>
              <a:defRPr/>
            </a:lvl9pPr>
          </a:lstStyle>
          <a:p/>
        </p:txBody>
      </p:sp>
      <p:sp>
        <p:nvSpPr>
          <p:cNvPr id="67" name="Google Shape;67;p11"/>
          <p:cNvSpPr txBox="1"/>
          <p:nvPr>
            <p:ph idx="10" type="dt"/>
          </p:nvPr>
        </p:nvSpPr>
        <p:spPr>
          <a:xfrm>
            <a:off x="4209399" y="4790669"/>
            <a:ext cx="734100" cy="2739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68" name="Google Shape;68;p11"/>
          <p:cNvSpPr txBox="1"/>
          <p:nvPr>
            <p:ph idx="11" type="ftr"/>
          </p:nvPr>
        </p:nvSpPr>
        <p:spPr>
          <a:xfrm>
            <a:off x="5147734" y="4780033"/>
            <a:ext cx="3851100" cy="274500"/>
          </a:xfrm>
          <a:prstGeom prst="rect">
            <a:avLst/>
          </a:prstGeom>
          <a:noFill/>
          <a:ln>
            <a:noFill/>
          </a:ln>
        </p:spPr>
        <p:txBody>
          <a:bodyPr anchorCtr="0" anchor="ctr" bIns="45700" lIns="91425" spcFirstLastPara="1" rIns="91425" wrap="square" tIns="45700">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hree Item Grid">
  <p:cSld name="Three Item Grid">
    <p:spTree>
      <p:nvGrpSpPr>
        <p:cNvPr id="69" name="Shape 69"/>
        <p:cNvGrpSpPr/>
        <p:nvPr/>
      </p:nvGrpSpPr>
      <p:grpSpPr>
        <a:xfrm>
          <a:off x="0" y="0"/>
          <a:ext cx="0" cy="0"/>
          <a:chOff x="0" y="0"/>
          <a:chExt cx="0" cy="0"/>
        </a:xfrm>
      </p:grpSpPr>
      <p:sp>
        <p:nvSpPr>
          <p:cNvPr id="70" name="Google Shape;70;p12"/>
          <p:cNvSpPr txBox="1"/>
          <p:nvPr>
            <p:ph idx="12" type="sldNum"/>
          </p:nvPr>
        </p:nvSpPr>
        <p:spPr>
          <a:xfrm>
            <a:off x="97932" y="4785051"/>
            <a:ext cx="338700" cy="273900"/>
          </a:xfrm>
          <a:prstGeom prst="rect">
            <a:avLst/>
          </a:prstGeom>
          <a:noFill/>
          <a:ln>
            <a:noFill/>
          </a:ln>
        </p:spPr>
        <p:txBody>
          <a:bodyPr anchorCtr="0" anchor="ctr" bIns="45700" lIns="27425" spcFirstLastPara="1" rIns="45700"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
        <p:nvSpPr>
          <p:cNvPr id="71" name="Google Shape;71;p12"/>
          <p:cNvSpPr txBox="1"/>
          <p:nvPr>
            <p:ph idx="1" type="body"/>
          </p:nvPr>
        </p:nvSpPr>
        <p:spPr>
          <a:xfrm>
            <a:off x="453993" y="399197"/>
            <a:ext cx="2636400" cy="3997500"/>
          </a:xfrm>
          <a:prstGeom prst="rect">
            <a:avLst/>
          </a:prstGeom>
          <a:noFill/>
          <a:ln>
            <a:noFill/>
          </a:ln>
        </p:spPr>
        <p:txBody>
          <a:bodyPr anchorCtr="0" anchor="t" bIns="45700" lIns="91425" spcFirstLastPara="1" rIns="91425" wrap="square" tIns="45700">
            <a:noAutofit/>
          </a:bodyPr>
          <a:lstStyle>
            <a:lvl1pPr indent="-342900" lvl="0" marL="457200" rtl="0" algn="l">
              <a:spcBef>
                <a:spcPts val="360"/>
              </a:spcBef>
              <a:spcAft>
                <a:spcPts val="0"/>
              </a:spcAft>
              <a:buSzPts val="1800"/>
              <a:buChar char="•"/>
              <a:defRPr/>
            </a:lvl1pPr>
            <a:lvl2pPr indent="-342900" lvl="1" marL="914400" rtl="0" algn="l">
              <a:spcBef>
                <a:spcPts val="360"/>
              </a:spcBef>
              <a:spcAft>
                <a:spcPts val="0"/>
              </a:spcAft>
              <a:buSzPts val="1800"/>
              <a:buChar char="▪"/>
              <a:defRPr/>
            </a:lvl2pPr>
            <a:lvl3pPr indent="-342900" lvl="2" marL="1371600" rtl="0" algn="l">
              <a:spcBef>
                <a:spcPts val="360"/>
              </a:spcBef>
              <a:spcAft>
                <a:spcPts val="0"/>
              </a:spcAft>
              <a:buSzPts val="1800"/>
              <a:buChar char="•"/>
              <a:defRPr/>
            </a:lvl3pPr>
            <a:lvl4pPr indent="-342900" lvl="3" marL="1828800" rtl="0" algn="l">
              <a:spcBef>
                <a:spcPts val="360"/>
              </a:spcBef>
              <a:spcAft>
                <a:spcPts val="0"/>
              </a:spcAft>
              <a:buSzPts val="1800"/>
              <a:buChar char="▪"/>
              <a:defRPr/>
            </a:lvl4pPr>
            <a:lvl5pPr indent="-342900" lvl="4" marL="2286000" rtl="0" algn="l">
              <a:spcBef>
                <a:spcPts val="360"/>
              </a:spcBef>
              <a:spcAft>
                <a:spcPts val="0"/>
              </a:spcAft>
              <a:buSzPts val="1800"/>
              <a:buChar char="•"/>
              <a:defRPr/>
            </a:lvl5pPr>
            <a:lvl6pPr indent="-342900" lvl="5" marL="2743200" rtl="0" algn="l">
              <a:spcBef>
                <a:spcPts val="360"/>
              </a:spcBef>
              <a:spcAft>
                <a:spcPts val="0"/>
              </a:spcAft>
              <a:buClr>
                <a:srgbClr val="9E9191"/>
              </a:buClr>
              <a:buSzPts val="1800"/>
              <a:buChar char="o"/>
              <a:defRPr/>
            </a:lvl6pPr>
            <a:lvl7pPr indent="-342900" lvl="6" marL="3200400" rtl="0" algn="l">
              <a:spcBef>
                <a:spcPts val="360"/>
              </a:spcBef>
              <a:spcAft>
                <a:spcPts val="0"/>
              </a:spcAft>
              <a:buClr>
                <a:srgbClr val="9E9191"/>
              </a:buClr>
              <a:buSzPts val="1800"/>
              <a:buChar char="•"/>
              <a:defRPr/>
            </a:lvl7pPr>
            <a:lvl8pPr indent="-342900" lvl="7" marL="3657600" rtl="0" algn="l">
              <a:spcBef>
                <a:spcPts val="360"/>
              </a:spcBef>
              <a:spcAft>
                <a:spcPts val="0"/>
              </a:spcAft>
              <a:buClr>
                <a:srgbClr val="9E9191"/>
              </a:buClr>
              <a:buSzPts val="1800"/>
              <a:buChar char="o"/>
              <a:defRPr/>
            </a:lvl8pPr>
            <a:lvl9pPr indent="-342900" lvl="8" marL="4114800" rtl="0" algn="l">
              <a:spcBef>
                <a:spcPts val="360"/>
              </a:spcBef>
              <a:spcAft>
                <a:spcPts val="0"/>
              </a:spcAft>
              <a:buClr>
                <a:srgbClr val="9E9191"/>
              </a:buClr>
              <a:buSzPts val="1800"/>
              <a:buChar char="•"/>
              <a:defRPr/>
            </a:lvl9pPr>
          </a:lstStyle>
          <a:p/>
        </p:txBody>
      </p:sp>
      <p:sp>
        <p:nvSpPr>
          <p:cNvPr id="72" name="Google Shape;72;p12"/>
          <p:cNvSpPr txBox="1"/>
          <p:nvPr>
            <p:ph idx="2" type="body"/>
          </p:nvPr>
        </p:nvSpPr>
        <p:spPr>
          <a:xfrm>
            <a:off x="6045197" y="399197"/>
            <a:ext cx="2637300" cy="3997500"/>
          </a:xfrm>
          <a:prstGeom prst="rect">
            <a:avLst/>
          </a:prstGeom>
          <a:noFill/>
          <a:ln>
            <a:noFill/>
          </a:ln>
        </p:spPr>
        <p:txBody>
          <a:bodyPr anchorCtr="0" anchor="t" bIns="45700" lIns="91425" spcFirstLastPara="1" rIns="91425" wrap="square" tIns="45700">
            <a:noAutofit/>
          </a:bodyPr>
          <a:lstStyle>
            <a:lvl1pPr indent="-342900" lvl="0" marL="457200" rtl="0" algn="l">
              <a:spcBef>
                <a:spcPts val="360"/>
              </a:spcBef>
              <a:spcAft>
                <a:spcPts val="0"/>
              </a:spcAft>
              <a:buSzPts val="1800"/>
              <a:buChar char="•"/>
              <a:defRPr/>
            </a:lvl1pPr>
            <a:lvl2pPr indent="-342900" lvl="1" marL="914400" rtl="0" algn="l">
              <a:spcBef>
                <a:spcPts val="360"/>
              </a:spcBef>
              <a:spcAft>
                <a:spcPts val="0"/>
              </a:spcAft>
              <a:buSzPts val="1800"/>
              <a:buChar char="▪"/>
              <a:defRPr/>
            </a:lvl2pPr>
            <a:lvl3pPr indent="-342900" lvl="2" marL="1371600" rtl="0" algn="l">
              <a:spcBef>
                <a:spcPts val="360"/>
              </a:spcBef>
              <a:spcAft>
                <a:spcPts val="0"/>
              </a:spcAft>
              <a:buSzPts val="1800"/>
              <a:buChar char="•"/>
              <a:defRPr/>
            </a:lvl3pPr>
            <a:lvl4pPr indent="-342900" lvl="3" marL="1828800" rtl="0" algn="l">
              <a:spcBef>
                <a:spcPts val="360"/>
              </a:spcBef>
              <a:spcAft>
                <a:spcPts val="0"/>
              </a:spcAft>
              <a:buSzPts val="1800"/>
              <a:buChar char="▪"/>
              <a:defRPr/>
            </a:lvl4pPr>
            <a:lvl5pPr indent="-342900" lvl="4" marL="2286000" rtl="0" algn="l">
              <a:spcBef>
                <a:spcPts val="360"/>
              </a:spcBef>
              <a:spcAft>
                <a:spcPts val="0"/>
              </a:spcAft>
              <a:buSzPts val="1800"/>
              <a:buChar char="•"/>
              <a:defRPr/>
            </a:lvl5pPr>
            <a:lvl6pPr indent="-342900" lvl="5" marL="2743200" rtl="0" algn="l">
              <a:spcBef>
                <a:spcPts val="360"/>
              </a:spcBef>
              <a:spcAft>
                <a:spcPts val="0"/>
              </a:spcAft>
              <a:buClr>
                <a:srgbClr val="9E9191"/>
              </a:buClr>
              <a:buSzPts val="1800"/>
              <a:buChar char="o"/>
              <a:defRPr/>
            </a:lvl6pPr>
            <a:lvl7pPr indent="-342900" lvl="6" marL="3200400" rtl="0" algn="l">
              <a:spcBef>
                <a:spcPts val="360"/>
              </a:spcBef>
              <a:spcAft>
                <a:spcPts val="0"/>
              </a:spcAft>
              <a:buClr>
                <a:srgbClr val="9E9191"/>
              </a:buClr>
              <a:buSzPts val="1800"/>
              <a:buChar char="•"/>
              <a:defRPr/>
            </a:lvl7pPr>
            <a:lvl8pPr indent="-342900" lvl="7" marL="3657600" rtl="0" algn="l">
              <a:spcBef>
                <a:spcPts val="360"/>
              </a:spcBef>
              <a:spcAft>
                <a:spcPts val="0"/>
              </a:spcAft>
              <a:buClr>
                <a:srgbClr val="9E9191"/>
              </a:buClr>
              <a:buSzPts val="1800"/>
              <a:buChar char="o"/>
              <a:defRPr/>
            </a:lvl8pPr>
            <a:lvl9pPr indent="-342900" lvl="8" marL="4114800" rtl="0" algn="l">
              <a:spcBef>
                <a:spcPts val="360"/>
              </a:spcBef>
              <a:spcAft>
                <a:spcPts val="0"/>
              </a:spcAft>
              <a:buClr>
                <a:srgbClr val="9E9191"/>
              </a:buClr>
              <a:buSzPts val="1800"/>
              <a:buChar char="•"/>
              <a:defRPr/>
            </a:lvl9pPr>
          </a:lstStyle>
          <a:p/>
        </p:txBody>
      </p:sp>
      <p:sp>
        <p:nvSpPr>
          <p:cNvPr id="73" name="Google Shape;73;p12"/>
          <p:cNvSpPr txBox="1"/>
          <p:nvPr>
            <p:ph idx="3" type="body"/>
          </p:nvPr>
        </p:nvSpPr>
        <p:spPr>
          <a:xfrm>
            <a:off x="3251200" y="399197"/>
            <a:ext cx="2641500" cy="3997500"/>
          </a:xfrm>
          <a:prstGeom prst="rect">
            <a:avLst/>
          </a:prstGeom>
          <a:noFill/>
          <a:ln>
            <a:noFill/>
          </a:ln>
        </p:spPr>
        <p:txBody>
          <a:bodyPr anchorCtr="0" anchor="t" bIns="45700" lIns="91425" spcFirstLastPara="1" rIns="91425" wrap="square" tIns="45700">
            <a:noAutofit/>
          </a:bodyPr>
          <a:lstStyle>
            <a:lvl1pPr indent="-342900" lvl="0" marL="457200" rtl="0" algn="l">
              <a:spcBef>
                <a:spcPts val="360"/>
              </a:spcBef>
              <a:spcAft>
                <a:spcPts val="0"/>
              </a:spcAft>
              <a:buSzPts val="1800"/>
              <a:buChar char="•"/>
              <a:defRPr/>
            </a:lvl1pPr>
            <a:lvl2pPr indent="-342900" lvl="1" marL="914400" rtl="0" algn="l">
              <a:spcBef>
                <a:spcPts val="360"/>
              </a:spcBef>
              <a:spcAft>
                <a:spcPts val="0"/>
              </a:spcAft>
              <a:buSzPts val="1800"/>
              <a:buChar char="▪"/>
              <a:defRPr/>
            </a:lvl2pPr>
            <a:lvl3pPr indent="-342900" lvl="2" marL="1371600" rtl="0" algn="l">
              <a:spcBef>
                <a:spcPts val="360"/>
              </a:spcBef>
              <a:spcAft>
                <a:spcPts val="0"/>
              </a:spcAft>
              <a:buSzPts val="1800"/>
              <a:buChar char="•"/>
              <a:defRPr/>
            </a:lvl3pPr>
            <a:lvl4pPr indent="-342900" lvl="3" marL="1828800" rtl="0" algn="l">
              <a:spcBef>
                <a:spcPts val="360"/>
              </a:spcBef>
              <a:spcAft>
                <a:spcPts val="0"/>
              </a:spcAft>
              <a:buSzPts val="1800"/>
              <a:buChar char="▪"/>
              <a:defRPr/>
            </a:lvl4pPr>
            <a:lvl5pPr indent="-342900" lvl="4" marL="2286000" rtl="0" algn="l">
              <a:spcBef>
                <a:spcPts val="360"/>
              </a:spcBef>
              <a:spcAft>
                <a:spcPts val="0"/>
              </a:spcAft>
              <a:buSzPts val="1800"/>
              <a:buChar char="•"/>
              <a:defRPr/>
            </a:lvl5pPr>
            <a:lvl6pPr indent="-342900" lvl="5" marL="2743200" rtl="0" algn="l">
              <a:spcBef>
                <a:spcPts val="360"/>
              </a:spcBef>
              <a:spcAft>
                <a:spcPts val="0"/>
              </a:spcAft>
              <a:buClr>
                <a:srgbClr val="9E9191"/>
              </a:buClr>
              <a:buSzPts val="1800"/>
              <a:buChar char="o"/>
              <a:defRPr/>
            </a:lvl6pPr>
            <a:lvl7pPr indent="-342900" lvl="6" marL="3200400" rtl="0" algn="l">
              <a:spcBef>
                <a:spcPts val="360"/>
              </a:spcBef>
              <a:spcAft>
                <a:spcPts val="0"/>
              </a:spcAft>
              <a:buClr>
                <a:srgbClr val="9E9191"/>
              </a:buClr>
              <a:buSzPts val="1800"/>
              <a:buChar char="•"/>
              <a:defRPr/>
            </a:lvl7pPr>
            <a:lvl8pPr indent="-342900" lvl="7" marL="3657600" rtl="0" algn="l">
              <a:spcBef>
                <a:spcPts val="360"/>
              </a:spcBef>
              <a:spcAft>
                <a:spcPts val="0"/>
              </a:spcAft>
              <a:buClr>
                <a:srgbClr val="9E9191"/>
              </a:buClr>
              <a:buSzPts val="1800"/>
              <a:buChar char="o"/>
              <a:defRPr/>
            </a:lvl8pPr>
            <a:lvl9pPr indent="-342900" lvl="8" marL="4114800" rtl="0" algn="l">
              <a:spcBef>
                <a:spcPts val="360"/>
              </a:spcBef>
              <a:spcAft>
                <a:spcPts val="0"/>
              </a:spcAft>
              <a:buClr>
                <a:srgbClr val="9E9191"/>
              </a:buClr>
              <a:buSzPts val="1800"/>
              <a:buChar char="•"/>
              <a:defRPr/>
            </a:lvl9pPr>
          </a:lstStyle>
          <a:p/>
        </p:txBody>
      </p:sp>
      <p:sp>
        <p:nvSpPr>
          <p:cNvPr id="74" name="Google Shape;74;p12"/>
          <p:cNvSpPr txBox="1"/>
          <p:nvPr>
            <p:ph idx="10" type="dt"/>
          </p:nvPr>
        </p:nvSpPr>
        <p:spPr>
          <a:xfrm>
            <a:off x="4209399" y="4790669"/>
            <a:ext cx="734100" cy="2739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75" name="Google Shape;75;p12"/>
          <p:cNvSpPr txBox="1"/>
          <p:nvPr>
            <p:ph idx="11" type="ftr"/>
          </p:nvPr>
        </p:nvSpPr>
        <p:spPr>
          <a:xfrm>
            <a:off x="5147734" y="4780033"/>
            <a:ext cx="3851100" cy="274500"/>
          </a:xfrm>
          <a:prstGeom prst="rect">
            <a:avLst/>
          </a:prstGeom>
          <a:noFill/>
          <a:ln>
            <a:noFill/>
          </a:ln>
        </p:spPr>
        <p:txBody>
          <a:bodyPr anchorCtr="0" anchor="ctr" bIns="45700" lIns="91425" spcFirstLastPara="1" rIns="91425" wrap="square" tIns="45700">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Ending">
  <p:cSld name="Ending">
    <p:spTree>
      <p:nvGrpSpPr>
        <p:cNvPr id="76" name="Shape 76"/>
        <p:cNvGrpSpPr/>
        <p:nvPr/>
      </p:nvGrpSpPr>
      <p:grpSpPr>
        <a:xfrm>
          <a:off x="0" y="0"/>
          <a:ext cx="0" cy="0"/>
          <a:chOff x="0" y="0"/>
          <a:chExt cx="0" cy="0"/>
        </a:xfrm>
      </p:grpSpPr>
      <p:pic>
        <p:nvPicPr>
          <p:cNvPr id="77" name="Google Shape;77;p13"/>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78" name="Google Shape;78;p13"/>
          <p:cNvSpPr txBox="1"/>
          <p:nvPr>
            <p:ph type="ctrTitle"/>
          </p:nvPr>
        </p:nvSpPr>
        <p:spPr>
          <a:xfrm>
            <a:off x="1079579" y="693682"/>
            <a:ext cx="6999300" cy="2807700"/>
          </a:xfrm>
          <a:prstGeom prst="rect">
            <a:avLst/>
          </a:prstGeom>
          <a:noFill/>
          <a:ln>
            <a:noFill/>
          </a:ln>
        </p:spPr>
        <p:txBody>
          <a:bodyPr anchorCtr="0" anchor="ctr" bIns="91425" lIns="0" spcFirstLastPara="1" rIns="0" wrap="square" tIns="0">
            <a:noAutofit/>
          </a:bodyPr>
          <a:lstStyle>
            <a:lvl1pPr lvl="0" rtl="0" algn="ctr">
              <a:lnSpc>
                <a:spcPct val="85000"/>
              </a:lnSpc>
              <a:spcBef>
                <a:spcPts val="0"/>
              </a:spcBef>
              <a:spcAft>
                <a:spcPts val="0"/>
              </a:spcAft>
              <a:buClr>
                <a:schemeClr val="dk1"/>
              </a:buClr>
              <a:buSzPts val="4000"/>
              <a:buFont typeface="Arial"/>
              <a:buNone/>
              <a:defRPr b="0" sz="4000" cap="none">
                <a:solidFill>
                  <a:schemeClr val="dk1"/>
                </a:solidFill>
                <a:latin typeface="Arial"/>
                <a:ea typeface="Arial"/>
                <a:cs typeface="Arial"/>
                <a:sym typeface="Aria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pic>
        <p:nvPicPr>
          <p:cNvPr descr="horiz_mcc-eng_purple.eps" id="79" name="Google Shape;79;p13"/>
          <p:cNvPicPr preferRelativeResize="0"/>
          <p:nvPr/>
        </p:nvPicPr>
        <p:blipFill rotWithShape="1">
          <a:blip r:embed="rId3">
            <a:alphaModFix/>
          </a:blip>
          <a:srcRect b="0" l="0" r="0" t="0"/>
          <a:stretch/>
        </p:blipFill>
        <p:spPr>
          <a:xfrm>
            <a:off x="2888762" y="4236916"/>
            <a:ext cx="2535553" cy="303848"/>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Ending - Solid" showMasterSp="0">
  <p:cSld name="Ending - Solid">
    <p:bg>
      <p:bgPr>
        <a:solidFill>
          <a:schemeClr val="lt2"/>
        </a:solidFill>
      </p:bgPr>
    </p:bg>
    <p:spTree>
      <p:nvGrpSpPr>
        <p:cNvPr id="80" name="Shape 80"/>
        <p:cNvGrpSpPr/>
        <p:nvPr/>
      </p:nvGrpSpPr>
      <p:grpSpPr>
        <a:xfrm>
          <a:off x="0" y="0"/>
          <a:ext cx="0" cy="0"/>
          <a:chOff x="0" y="0"/>
          <a:chExt cx="0" cy="0"/>
        </a:xfrm>
      </p:grpSpPr>
      <p:sp>
        <p:nvSpPr>
          <p:cNvPr id="81" name="Google Shape;81;p14"/>
          <p:cNvSpPr txBox="1"/>
          <p:nvPr>
            <p:ph type="ctrTitle"/>
          </p:nvPr>
        </p:nvSpPr>
        <p:spPr>
          <a:xfrm>
            <a:off x="1079579" y="693682"/>
            <a:ext cx="6999300" cy="2807700"/>
          </a:xfrm>
          <a:prstGeom prst="rect">
            <a:avLst/>
          </a:prstGeom>
          <a:noFill/>
          <a:ln>
            <a:noFill/>
          </a:ln>
        </p:spPr>
        <p:txBody>
          <a:bodyPr anchorCtr="0" anchor="ctr" bIns="91425" lIns="0" spcFirstLastPara="1" rIns="0" wrap="square" tIns="0">
            <a:noAutofit/>
          </a:bodyPr>
          <a:lstStyle>
            <a:lvl1pPr lvl="0" rtl="0" algn="ctr">
              <a:lnSpc>
                <a:spcPct val="85000"/>
              </a:lnSpc>
              <a:spcBef>
                <a:spcPts val="0"/>
              </a:spcBef>
              <a:spcAft>
                <a:spcPts val="0"/>
              </a:spcAft>
              <a:buClr>
                <a:schemeClr val="dk1"/>
              </a:buClr>
              <a:buSzPts val="4000"/>
              <a:buFont typeface="Arial"/>
              <a:buNone/>
              <a:defRPr b="0" sz="4000" cap="none">
                <a:solidFill>
                  <a:schemeClr val="dk1"/>
                </a:solidFill>
                <a:latin typeface="Arial"/>
                <a:ea typeface="Arial"/>
                <a:cs typeface="Arial"/>
                <a:sym typeface="Aria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pic>
        <p:nvPicPr>
          <p:cNvPr descr="horiz_mcc-eng_purple.eps" id="82" name="Google Shape;82;p14"/>
          <p:cNvPicPr preferRelativeResize="0"/>
          <p:nvPr/>
        </p:nvPicPr>
        <p:blipFill rotWithShape="1">
          <a:blip r:embed="rId2">
            <a:alphaModFix/>
          </a:blip>
          <a:srcRect b="0" l="0" r="0" t="0"/>
          <a:stretch/>
        </p:blipFill>
        <p:spPr>
          <a:xfrm>
            <a:off x="2888762" y="4236916"/>
            <a:ext cx="2535553" cy="303848"/>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 Solid" showMasterSp="0">
  <p:cSld name="Title Slide - Solid">
    <p:bg>
      <p:bgPr>
        <a:solidFill>
          <a:schemeClr val="accent1"/>
        </a:solidFill>
      </p:bgPr>
    </p:bg>
    <p:spTree>
      <p:nvGrpSpPr>
        <p:cNvPr id="83" name="Shape 83"/>
        <p:cNvGrpSpPr/>
        <p:nvPr/>
      </p:nvGrpSpPr>
      <p:grpSpPr>
        <a:xfrm>
          <a:off x="0" y="0"/>
          <a:ext cx="0" cy="0"/>
          <a:chOff x="0" y="0"/>
          <a:chExt cx="0" cy="0"/>
        </a:xfrm>
      </p:grpSpPr>
      <p:pic>
        <p:nvPicPr>
          <p:cNvPr id="84" name="Google Shape;84;p15"/>
          <p:cNvPicPr preferRelativeResize="0"/>
          <p:nvPr/>
        </p:nvPicPr>
        <p:blipFill rotWithShape="1">
          <a:blip r:embed="rId2">
            <a:alphaModFix/>
          </a:blip>
          <a:srcRect b="0" l="0" r="0" t="0"/>
          <a:stretch/>
        </p:blipFill>
        <p:spPr>
          <a:xfrm>
            <a:off x="2034558" y="2285997"/>
            <a:ext cx="3803332" cy="455771"/>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Content">
  <p:cSld name="Title and Two Columns Content">
    <p:spTree>
      <p:nvGrpSpPr>
        <p:cNvPr id="85" name="Shape 85"/>
        <p:cNvGrpSpPr/>
        <p:nvPr/>
      </p:nvGrpSpPr>
      <p:grpSpPr>
        <a:xfrm>
          <a:off x="0" y="0"/>
          <a:ext cx="0" cy="0"/>
          <a:chOff x="0" y="0"/>
          <a:chExt cx="0" cy="0"/>
        </a:xfrm>
      </p:grpSpPr>
      <p:sp>
        <p:nvSpPr>
          <p:cNvPr id="86" name="Google Shape;86;p16"/>
          <p:cNvSpPr txBox="1"/>
          <p:nvPr>
            <p:ph type="title"/>
          </p:nvPr>
        </p:nvSpPr>
        <p:spPr>
          <a:xfrm>
            <a:off x="457200" y="210216"/>
            <a:ext cx="8397900" cy="821100"/>
          </a:xfrm>
          <a:prstGeom prst="rect">
            <a:avLst/>
          </a:prstGeom>
          <a:noFill/>
          <a:ln>
            <a:noFill/>
          </a:ln>
        </p:spPr>
        <p:txBody>
          <a:bodyPr anchorCtr="0" anchor="b" bIns="0" lIns="0" spcFirstLastPara="1" rIns="0" wrap="square" tIns="0">
            <a:noAutofit/>
          </a:bodyPr>
          <a:lstStyle>
            <a:lvl1pPr lvl="0" rtl="0" algn="l">
              <a:lnSpc>
                <a:spcPct val="85000"/>
              </a:lnSpc>
              <a:spcBef>
                <a:spcPts val="0"/>
              </a:spcBef>
              <a:spcAft>
                <a:spcPts val="0"/>
              </a:spcAft>
              <a:buClr>
                <a:schemeClr val="dk2"/>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87" name="Google Shape;87;p16"/>
          <p:cNvSpPr txBox="1"/>
          <p:nvPr>
            <p:ph idx="1" type="body"/>
          </p:nvPr>
        </p:nvSpPr>
        <p:spPr>
          <a:xfrm>
            <a:off x="457202" y="1134533"/>
            <a:ext cx="3992100" cy="3403500"/>
          </a:xfrm>
          <a:prstGeom prst="rect">
            <a:avLst/>
          </a:prstGeom>
          <a:noFill/>
          <a:ln>
            <a:noFill/>
          </a:ln>
        </p:spPr>
        <p:txBody>
          <a:bodyPr anchorCtr="0" anchor="t" bIns="45700" lIns="91425" spcFirstLastPara="1" rIns="91425" wrap="square" tIns="45700">
            <a:noAutofit/>
          </a:bodyPr>
          <a:lstStyle>
            <a:lvl1pPr indent="-368300" lvl="0" marL="457200" rtl="0" algn="l">
              <a:spcBef>
                <a:spcPts val="440"/>
              </a:spcBef>
              <a:spcAft>
                <a:spcPts val="0"/>
              </a:spcAft>
              <a:buSzPts val="2200"/>
              <a:buChar char="•"/>
              <a:defRPr>
                <a:solidFill>
                  <a:srgbClr val="444444"/>
                </a:solidFill>
              </a:defRPr>
            </a:lvl1pPr>
            <a:lvl2pPr indent="-349250" lvl="1" marL="914400" rtl="0" algn="l">
              <a:spcBef>
                <a:spcPts val="380"/>
              </a:spcBef>
              <a:spcAft>
                <a:spcPts val="0"/>
              </a:spcAft>
              <a:buSzPts val="1900"/>
              <a:buChar char="▪"/>
              <a:defRPr>
                <a:solidFill>
                  <a:srgbClr val="444444"/>
                </a:solidFill>
              </a:defRPr>
            </a:lvl2pPr>
            <a:lvl3pPr indent="-330200" lvl="2" marL="1371600" rtl="0" algn="l">
              <a:spcBef>
                <a:spcPts val="320"/>
              </a:spcBef>
              <a:spcAft>
                <a:spcPts val="0"/>
              </a:spcAft>
              <a:buClr>
                <a:srgbClr val="9E9191"/>
              </a:buClr>
              <a:buSzPts val="1600"/>
              <a:buChar char="•"/>
              <a:defRPr>
                <a:solidFill>
                  <a:srgbClr val="444444"/>
                </a:solidFill>
              </a:defRPr>
            </a:lvl3pPr>
            <a:lvl4pPr indent="-330200" lvl="3" marL="1828800" rtl="0" algn="l">
              <a:spcBef>
                <a:spcPts val="320"/>
              </a:spcBef>
              <a:spcAft>
                <a:spcPts val="0"/>
              </a:spcAft>
              <a:buClr>
                <a:srgbClr val="9E9191"/>
              </a:buClr>
              <a:buSzPts val="1600"/>
              <a:buChar char="▪"/>
              <a:defRPr>
                <a:solidFill>
                  <a:srgbClr val="444444"/>
                </a:solidFill>
              </a:defRPr>
            </a:lvl4pPr>
            <a:lvl5pPr indent="-330200" lvl="4" marL="2286000" rtl="0" algn="l">
              <a:spcBef>
                <a:spcPts val="320"/>
              </a:spcBef>
              <a:spcAft>
                <a:spcPts val="0"/>
              </a:spcAft>
              <a:buClr>
                <a:srgbClr val="9E9191"/>
              </a:buClr>
              <a:buSzPts val="1600"/>
              <a:buChar char="•"/>
              <a:defRPr>
                <a:solidFill>
                  <a:srgbClr val="444444"/>
                </a:solidFill>
              </a:defRPr>
            </a:lvl5pPr>
            <a:lvl6pPr indent="-330200" lvl="5" marL="2743200" rtl="0" algn="l">
              <a:spcBef>
                <a:spcPts val="320"/>
              </a:spcBef>
              <a:spcAft>
                <a:spcPts val="0"/>
              </a:spcAft>
              <a:buClr>
                <a:srgbClr val="9E9191"/>
              </a:buClr>
              <a:buSzPts val="1600"/>
              <a:buChar char="o"/>
              <a:defRPr/>
            </a:lvl6pPr>
            <a:lvl7pPr indent="-330200" lvl="6" marL="3200400" rtl="0" algn="l">
              <a:spcBef>
                <a:spcPts val="320"/>
              </a:spcBef>
              <a:spcAft>
                <a:spcPts val="0"/>
              </a:spcAft>
              <a:buClr>
                <a:srgbClr val="9E9191"/>
              </a:buClr>
              <a:buSzPts val="1600"/>
              <a:buChar char="•"/>
              <a:defRPr/>
            </a:lvl7pPr>
            <a:lvl8pPr indent="-330200" lvl="7" marL="3657600" rtl="0" algn="l">
              <a:spcBef>
                <a:spcPts val="320"/>
              </a:spcBef>
              <a:spcAft>
                <a:spcPts val="0"/>
              </a:spcAft>
              <a:buClr>
                <a:srgbClr val="9E9191"/>
              </a:buClr>
              <a:buSzPts val="1600"/>
              <a:buChar char="o"/>
              <a:defRPr/>
            </a:lvl8pPr>
            <a:lvl9pPr indent="-330200" lvl="8" marL="4114800" rtl="0" algn="l">
              <a:spcBef>
                <a:spcPts val="320"/>
              </a:spcBef>
              <a:spcAft>
                <a:spcPts val="0"/>
              </a:spcAft>
              <a:buClr>
                <a:srgbClr val="9E9191"/>
              </a:buClr>
              <a:buSzPts val="1600"/>
              <a:buFont typeface="Arial"/>
              <a:buChar char="•"/>
              <a:defRPr/>
            </a:lvl9pPr>
          </a:lstStyle>
          <a:p/>
        </p:txBody>
      </p:sp>
      <p:sp>
        <p:nvSpPr>
          <p:cNvPr id="88" name="Google Shape;88;p16"/>
          <p:cNvSpPr txBox="1"/>
          <p:nvPr>
            <p:ph idx="12" type="sldNum"/>
          </p:nvPr>
        </p:nvSpPr>
        <p:spPr>
          <a:xfrm>
            <a:off x="97932" y="4785051"/>
            <a:ext cx="338700" cy="273900"/>
          </a:xfrm>
          <a:prstGeom prst="rect">
            <a:avLst/>
          </a:prstGeom>
          <a:noFill/>
          <a:ln>
            <a:noFill/>
          </a:ln>
        </p:spPr>
        <p:txBody>
          <a:bodyPr anchorCtr="0" anchor="ctr" bIns="45700" lIns="27425" spcFirstLastPara="1" rIns="45700"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
        <p:nvSpPr>
          <p:cNvPr id="89" name="Google Shape;89;p16"/>
          <p:cNvSpPr txBox="1"/>
          <p:nvPr>
            <p:ph idx="2" type="body"/>
          </p:nvPr>
        </p:nvSpPr>
        <p:spPr>
          <a:xfrm>
            <a:off x="4694623" y="1134533"/>
            <a:ext cx="3992100" cy="3403500"/>
          </a:xfrm>
          <a:prstGeom prst="rect">
            <a:avLst/>
          </a:prstGeom>
          <a:noFill/>
          <a:ln>
            <a:noFill/>
          </a:ln>
        </p:spPr>
        <p:txBody>
          <a:bodyPr anchorCtr="0" anchor="t" bIns="45700" lIns="91425" spcFirstLastPara="1" rIns="91425" wrap="square" tIns="45700">
            <a:noAutofit/>
          </a:bodyPr>
          <a:lstStyle>
            <a:lvl1pPr indent="-368300" lvl="0" marL="457200" rtl="0" algn="l">
              <a:spcBef>
                <a:spcPts val="440"/>
              </a:spcBef>
              <a:spcAft>
                <a:spcPts val="0"/>
              </a:spcAft>
              <a:buSzPts val="2200"/>
              <a:buChar char="•"/>
              <a:defRPr>
                <a:solidFill>
                  <a:srgbClr val="444444"/>
                </a:solidFill>
              </a:defRPr>
            </a:lvl1pPr>
            <a:lvl2pPr indent="-349250" lvl="1" marL="914400" rtl="0" algn="l">
              <a:spcBef>
                <a:spcPts val="380"/>
              </a:spcBef>
              <a:spcAft>
                <a:spcPts val="0"/>
              </a:spcAft>
              <a:buSzPts val="1900"/>
              <a:buChar char="▪"/>
              <a:defRPr>
                <a:solidFill>
                  <a:srgbClr val="444444"/>
                </a:solidFill>
              </a:defRPr>
            </a:lvl2pPr>
            <a:lvl3pPr indent="-330200" lvl="2" marL="1371600" rtl="0" algn="l">
              <a:spcBef>
                <a:spcPts val="320"/>
              </a:spcBef>
              <a:spcAft>
                <a:spcPts val="0"/>
              </a:spcAft>
              <a:buClr>
                <a:srgbClr val="9E9191"/>
              </a:buClr>
              <a:buSzPts val="1600"/>
              <a:buChar char="•"/>
              <a:defRPr>
                <a:solidFill>
                  <a:srgbClr val="444444"/>
                </a:solidFill>
              </a:defRPr>
            </a:lvl3pPr>
            <a:lvl4pPr indent="-330200" lvl="3" marL="1828800" rtl="0" algn="l">
              <a:spcBef>
                <a:spcPts val="320"/>
              </a:spcBef>
              <a:spcAft>
                <a:spcPts val="0"/>
              </a:spcAft>
              <a:buClr>
                <a:srgbClr val="9E9191"/>
              </a:buClr>
              <a:buSzPts val="1600"/>
              <a:buChar char="▪"/>
              <a:defRPr>
                <a:solidFill>
                  <a:srgbClr val="444444"/>
                </a:solidFill>
              </a:defRPr>
            </a:lvl4pPr>
            <a:lvl5pPr indent="-330200" lvl="4" marL="2286000" rtl="0" algn="l">
              <a:spcBef>
                <a:spcPts val="320"/>
              </a:spcBef>
              <a:spcAft>
                <a:spcPts val="0"/>
              </a:spcAft>
              <a:buClr>
                <a:srgbClr val="9E9191"/>
              </a:buClr>
              <a:buSzPts val="1600"/>
              <a:buChar char="•"/>
              <a:defRPr>
                <a:solidFill>
                  <a:srgbClr val="444444"/>
                </a:solidFill>
              </a:defRPr>
            </a:lvl5pPr>
            <a:lvl6pPr indent="-330200" lvl="5" marL="2743200" rtl="0" algn="l">
              <a:spcBef>
                <a:spcPts val="320"/>
              </a:spcBef>
              <a:spcAft>
                <a:spcPts val="0"/>
              </a:spcAft>
              <a:buClr>
                <a:srgbClr val="9E9191"/>
              </a:buClr>
              <a:buSzPts val="1600"/>
              <a:buChar char="o"/>
              <a:defRPr/>
            </a:lvl6pPr>
            <a:lvl7pPr indent="-330200" lvl="6" marL="3200400" rtl="0" algn="l">
              <a:spcBef>
                <a:spcPts val="320"/>
              </a:spcBef>
              <a:spcAft>
                <a:spcPts val="0"/>
              </a:spcAft>
              <a:buClr>
                <a:srgbClr val="9E9191"/>
              </a:buClr>
              <a:buSzPts val="1600"/>
              <a:buChar char="•"/>
              <a:defRPr/>
            </a:lvl7pPr>
            <a:lvl8pPr indent="-330200" lvl="7" marL="3657600" rtl="0" algn="l">
              <a:spcBef>
                <a:spcPts val="320"/>
              </a:spcBef>
              <a:spcAft>
                <a:spcPts val="0"/>
              </a:spcAft>
              <a:buClr>
                <a:srgbClr val="9E9191"/>
              </a:buClr>
              <a:buSzPts val="1600"/>
              <a:buChar char="o"/>
              <a:defRPr/>
            </a:lvl8pPr>
            <a:lvl9pPr indent="-330200" lvl="8" marL="4114800" rtl="0" algn="l">
              <a:spcBef>
                <a:spcPts val="320"/>
              </a:spcBef>
              <a:spcAft>
                <a:spcPts val="0"/>
              </a:spcAft>
              <a:buClr>
                <a:srgbClr val="9E9191"/>
              </a:buClr>
              <a:buSzPts val="1600"/>
              <a:buFont typeface="Arial"/>
              <a:buChar char="•"/>
              <a:defRPr/>
            </a:lvl9pPr>
          </a:lstStyle>
          <a:p/>
        </p:txBody>
      </p:sp>
      <p:sp>
        <p:nvSpPr>
          <p:cNvPr id="90" name="Google Shape;90;p16"/>
          <p:cNvSpPr txBox="1"/>
          <p:nvPr>
            <p:ph idx="10" type="dt"/>
          </p:nvPr>
        </p:nvSpPr>
        <p:spPr>
          <a:xfrm>
            <a:off x="4209399" y="4790669"/>
            <a:ext cx="734100" cy="2739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91" name="Google Shape;91;p16"/>
          <p:cNvSpPr txBox="1"/>
          <p:nvPr>
            <p:ph idx="11" type="ftr"/>
          </p:nvPr>
        </p:nvSpPr>
        <p:spPr>
          <a:xfrm>
            <a:off x="5147734" y="4780033"/>
            <a:ext cx="3851100" cy="274500"/>
          </a:xfrm>
          <a:prstGeom prst="rect">
            <a:avLst/>
          </a:prstGeom>
          <a:noFill/>
          <a:ln>
            <a:noFill/>
          </a:ln>
        </p:spPr>
        <p:txBody>
          <a:bodyPr anchorCtr="0" anchor="ctr" bIns="45700" lIns="91425" spcFirstLastPara="1" rIns="91425" wrap="square" tIns="45700">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92" name="Shape 92"/>
        <p:cNvGrpSpPr/>
        <p:nvPr/>
      </p:nvGrpSpPr>
      <p:grpSpPr>
        <a:xfrm>
          <a:off x="0" y="0"/>
          <a:ext cx="0" cy="0"/>
          <a:chOff x="0" y="0"/>
          <a:chExt cx="0" cy="0"/>
        </a:xfrm>
      </p:grpSpPr>
      <p:sp>
        <p:nvSpPr>
          <p:cNvPr id="93" name="Google Shape;93;p17"/>
          <p:cNvSpPr/>
          <p:nvPr/>
        </p:nvSpPr>
        <p:spPr>
          <a:xfrm>
            <a:off x="1" y="4588934"/>
            <a:ext cx="9144000" cy="5547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Feature with Caption Bar">
  <p:cSld name="Feature with Caption Bar">
    <p:spTree>
      <p:nvGrpSpPr>
        <p:cNvPr id="94" name="Shape 94"/>
        <p:cNvGrpSpPr/>
        <p:nvPr/>
      </p:nvGrpSpPr>
      <p:grpSpPr>
        <a:xfrm>
          <a:off x="0" y="0"/>
          <a:ext cx="0" cy="0"/>
          <a:chOff x="0" y="0"/>
          <a:chExt cx="0" cy="0"/>
        </a:xfrm>
      </p:grpSpPr>
      <p:sp>
        <p:nvSpPr>
          <p:cNvPr id="95" name="Google Shape;95;p18"/>
          <p:cNvSpPr txBox="1"/>
          <p:nvPr>
            <p:ph idx="12" type="sldNum"/>
          </p:nvPr>
        </p:nvSpPr>
        <p:spPr>
          <a:xfrm>
            <a:off x="97932" y="4785051"/>
            <a:ext cx="338700" cy="273900"/>
          </a:xfrm>
          <a:prstGeom prst="rect">
            <a:avLst/>
          </a:prstGeom>
          <a:noFill/>
          <a:ln>
            <a:noFill/>
          </a:ln>
        </p:spPr>
        <p:txBody>
          <a:bodyPr anchorCtr="0" anchor="ctr" bIns="45700" lIns="27425" spcFirstLastPara="1" rIns="45700"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
        <p:nvSpPr>
          <p:cNvPr id="96" name="Google Shape;96;p18"/>
          <p:cNvSpPr txBox="1"/>
          <p:nvPr>
            <p:ph idx="10" type="dt"/>
          </p:nvPr>
        </p:nvSpPr>
        <p:spPr>
          <a:xfrm>
            <a:off x="4209399" y="4790669"/>
            <a:ext cx="734100" cy="2739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97" name="Google Shape;97;p18"/>
          <p:cNvSpPr txBox="1"/>
          <p:nvPr>
            <p:ph idx="11" type="ftr"/>
          </p:nvPr>
        </p:nvSpPr>
        <p:spPr>
          <a:xfrm>
            <a:off x="5147734" y="4780033"/>
            <a:ext cx="3851100" cy="274500"/>
          </a:xfrm>
          <a:prstGeom prst="rect">
            <a:avLst/>
          </a:prstGeom>
          <a:noFill/>
          <a:ln>
            <a:noFill/>
          </a:ln>
        </p:spPr>
        <p:txBody>
          <a:bodyPr anchorCtr="0" anchor="ctr" bIns="45700" lIns="91425" spcFirstLastPara="1" rIns="91425" wrap="square" tIns="45700">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98" name="Google Shape;98;p18"/>
          <p:cNvSpPr txBox="1"/>
          <p:nvPr>
            <p:ph idx="1" type="body"/>
          </p:nvPr>
        </p:nvSpPr>
        <p:spPr>
          <a:xfrm>
            <a:off x="367534" y="446089"/>
            <a:ext cx="8451900" cy="3517500"/>
          </a:xfrm>
          <a:prstGeom prst="rect">
            <a:avLst/>
          </a:prstGeom>
          <a:noFill/>
          <a:ln>
            <a:noFill/>
          </a:ln>
        </p:spPr>
        <p:txBody>
          <a:bodyPr anchorCtr="0" anchor="t" bIns="45700" lIns="91425" spcFirstLastPara="1" rIns="91425" wrap="square" tIns="45700">
            <a:noAutofit/>
          </a:bodyPr>
          <a:lstStyle>
            <a:lvl1pPr indent="-342900" lvl="0" marL="457200" rtl="0" algn="l">
              <a:spcBef>
                <a:spcPts val="360"/>
              </a:spcBef>
              <a:spcAft>
                <a:spcPts val="0"/>
              </a:spcAft>
              <a:buSzPts val="1800"/>
              <a:buChar char="•"/>
              <a:defRPr/>
            </a:lvl1pPr>
            <a:lvl2pPr indent="-342900" lvl="1" marL="914400" rtl="0" algn="l">
              <a:spcBef>
                <a:spcPts val="360"/>
              </a:spcBef>
              <a:spcAft>
                <a:spcPts val="0"/>
              </a:spcAft>
              <a:buSzPts val="1800"/>
              <a:buChar char="▪"/>
              <a:defRPr/>
            </a:lvl2pPr>
            <a:lvl3pPr indent="-342900" lvl="2" marL="1371600" rtl="0" algn="l">
              <a:spcBef>
                <a:spcPts val="360"/>
              </a:spcBef>
              <a:spcAft>
                <a:spcPts val="0"/>
              </a:spcAft>
              <a:buSzPts val="1800"/>
              <a:buChar char="•"/>
              <a:defRPr/>
            </a:lvl3pPr>
            <a:lvl4pPr indent="-342900" lvl="3" marL="1828800" rtl="0" algn="l">
              <a:spcBef>
                <a:spcPts val="360"/>
              </a:spcBef>
              <a:spcAft>
                <a:spcPts val="0"/>
              </a:spcAft>
              <a:buSzPts val="1800"/>
              <a:buChar char="▪"/>
              <a:defRPr/>
            </a:lvl4pPr>
            <a:lvl5pPr indent="-342900" lvl="4" marL="2286000" rtl="0" algn="l">
              <a:spcBef>
                <a:spcPts val="360"/>
              </a:spcBef>
              <a:spcAft>
                <a:spcPts val="0"/>
              </a:spcAft>
              <a:buSzPts val="1800"/>
              <a:buChar char="•"/>
              <a:defRPr/>
            </a:lvl5pPr>
            <a:lvl6pPr indent="-342900" lvl="5" marL="2743200" rtl="0" algn="l">
              <a:spcBef>
                <a:spcPts val="360"/>
              </a:spcBef>
              <a:spcAft>
                <a:spcPts val="0"/>
              </a:spcAft>
              <a:buClr>
                <a:srgbClr val="9E9191"/>
              </a:buClr>
              <a:buSzPts val="1800"/>
              <a:buChar char="o"/>
              <a:defRPr/>
            </a:lvl6pPr>
            <a:lvl7pPr indent="-342900" lvl="6" marL="3200400" rtl="0" algn="l">
              <a:spcBef>
                <a:spcPts val="360"/>
              </a:spcBef>
              <a:spcAft>
                <a:spcPts val="0"/>
              </a:spcAft>
              <a:buClr>
                <a:srgbClr val="9E9191"/>
              </a:buClr>
              <a:buSzPts val="1800"/>
              <a:buChar char="•"/>
              <a:defRPr/>
            </a:lvl7pPr>
            <a:lvl8pPr indent="-342900" lvl="7" marL="3657600" rtl="0" algn="l">
              <a:spcBef>
                <a:spcPts val="360"/>
              </a:spcBef>
              <a:spcAft>
                <a:spcPts val="0"/>
              </a:spcAft>
              <a:buClr>
                <a:srgbClr val="9E9191"/>
              </a:buClr>
              <a:buSzPts val="1800"/>
              <a:buChar char="o"/>
              <a:defRPr/>
            </a:lvl8pPr>
            <a:lvl9pPr indent="-342900" lvl="8" marL="4114800" rtl="0" algn="l">
              <a:spcBef>
                <a:spcPts val="360"/>
              </a:spcBef>
              <a:spcAft>
                <a:spcPts val="0"/>
              </a:spcAft>
              <a:buClr>
                <a:srgbClr val="9E9191"/>
              </a:buClr>
              <a:buSzPts val="1800"/>
              <a:buChar char="•"/>
              <a:defRPr/>
            </a:lvl9pPr>
          </a:lstStyle>
          <a:p/>
        </p:txBody>
      </p:sp>
      <p:sp>
        <p:nvSpPr>
          <p:cNvPr id="99" name="Google Shape;99;p18"/>
          <p:cNvSpPr txBox="1"/>
          <p:nvPr>
            <p:ph idx="2" type="body"/>
          </p:nvPr>
        </p:nvSpPr>
        <p:spPr>
          <a:xfrm>
            <a:off x="359103" y="4067392"/>
            <a:ext cx="8452200" cy="311700"/>
          </a:xfrm>
          <a:prstGeom prst="rect">
            <a:avLst/>
          </a:prstGeom>
          <a:solidFill>
            <a:schemeClr val="dk2"/>
          </a:solidFill>
          <a:ln>
            <a:noFill/>
          </a:ln>
        </p:spPr>
        <p:txBody>
          <a:bodyPr anchorCtr="0" anchor="b" bIns="137150" lIns="274300" spcFirstLastPara="1" rIns="91425" wrap="square" tIns="91425">
            <a:noAutofit/>
          </a:bodyPr>
          <a:lstStyle>
            <a:lvl1pPr indent="-228600" lvl="0" marL="457200" rtl="0" algn="l">
              <a:spcBef>
                <a:spcPts val="0"/>
              </a:spcBef>
              <a:spcAft>
                <a:spcPts val="0"/>
              </a:spcAft>
              <a:buSzPts val="1200"/>
              <a:buNone/>
              <a:defRPr i="1" sz="1200">
                <a:solidFill>
                  <a:schemeClr val="lt1"/>
                </a:solidFill>
              </a:defRPr>
            </a:lvl1pPr>
            <a:lvl2pPr indent="-228600" lvl="1" marL="914400" rtl="0" algn="l">
              <a:spcBef>
                <a:spcPts val="240"/>
              </a:spcBef>
              <a:spcAft>
                <a:spcPts val="0"/>
              </a:spcAft>
              <a:buSzPts val="1200"/>
              <a:buNone/>
              <a:defRPr sz="1200"/>
            </a:lvl2pPr>
            <a:lvl3pPr indent="-228600" lvl="2" marL="1371600" rtl="0" algn="l">
              <a:spcBef>
                <a:spcPts val="200"/>
              </a:spcBef>
              <a:spcAft>
                <a:spcPts val="0"/>
              </a:spcAft>
              <a:buSzPts val="1000"/>
              <a:buNone/>
              <a:defRPr sz="1000"/>
            </a:lvl3pPr>
            <a:lvl4pPr indent="-228600" lvl="3" marL="1828800" rtl="0" algn="l">
              <a:spcBef>
                <a:spcPts val="180"/>
              </a:spcBef>
              <a:spcAft>
                <a:spcPts val="0"/>
              </a:spcAft>
              <a:buSzPts val="900"/>
              <a:buNone/>
              <a:defRPr sz="900"/>
            </a:lvl4pPr>
            <a:lvl5pPr indent="-228600" lvl="4" marL="2286000" rtl="0" algn="l">
              <a:spcBef>
                <a:spcPts val="180"/>
              </a:spcBef>
              <a:spcAft>
                <a:spcPts val="0"/>
              </a:spcAft>
              <a:buSzPts val="900"/>
              <a:buNone/>
              <a:defRPr sz="900"/>
            </a:lvl5pPr>
            <a:lvl6pPr indent="-228600" lvl="5" marL="2743200" rtl="0" algn="l">
              <a:spcBef>
                <a:spcPts val="180"/>
              </a:spcBef>
              <a:spcAft>
                <a:spcPts val="0"/>
              </a:spcAft>
              <a:buClr>
                <a:srgbClr val="9E9191"/>
              </a:buClr>
              <a:buSzPts val="900"/>
              <a:buNone/>
              <a:defRPr sz="900"/>
            </a:lvl6pPr>
            <a:lvl7pPr indent="-228600" lvl="6" marL="3200400" rtl="0" algn="l">
              <a:spcBef>
                <a:spcPts val="180"/>
              </a:spcBef>
              <a:spcAft>
                <a:spcPts val="0"/>
              </a:spcAft>
              <a:buClr>
                <a:srgbClr val="9E9191"/>
              </a:buClr>
              <a:buSzPts val="900"/>
              <a:buNone/>
              <a:defRPr sz="900"/>
            </a:lvl7pPr>
            <a:lvl8pPr indent="-228600" lvl="7" marL="3657600" rtl="0" algn="l">
              <a:spcBef>
                <a:spcPts val="180"/>
              </a:spcBef>
              <a:spcAft>
                <a:spcPts val="0"/>
              </a:spcAft>
              <a:buClr>
                <a:srgbClr val="9E9191"/>
              </a:buClr>
              <a:buSzPts val="900"/>
              <a:buNone/>
              <a:defRPr sz="900"/>
            </a:lvl8pPr>
            <a:lvl9pPr indent="-228600" lvl="8" marL="4114800" rtl="0" algn="l">
              <a:spcBef>
                <a:spcPts val="180"/>
              </a:spcBef>
              <a:spcAft>
                <a:spcPts val="0"/>
              </a:spcAft>
              <a:buClr>
                <a:srgbClr val="9E9191"/>
              </a:buClr>
              <a:buSzPts val="900"/>
              <a:buNone/>
              <a:defRPr sz="900"/>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100" name="Shape 100"/>
        <p:cNvGrpSpPr/>
        <p:nvPr/>
      </p:nvGrpSpPr>
      <p:grpSpPr>
        <a:xfrm>
          <a:off x="0" y="0"/>
          <a:ext cx="0" cy="0"/>
          <a:chOff x="0" y="0"/>
          <a:chExt cx="0" cy="0"/>
        </a:xfrm>
      </p:grpSpPr>
      <p:sp>
        <p:nvSpPr>
          <p:cNvPr id="101" name="Google Shape;101;p19"/>
          <p:cNvSpPr txBox="1"/>
          <p:nvPr>
            <p:ph type="ctrTitle"/>
          </p:nvPr>
        </p:nvSpPr>
        <p:spPr>
          <a:xfrm>
            <a:off x="311708" y="744575"/>
            <a:ext cx="8520600" cy="2052600"/>
          </a:xfrm>
          <a:prstGeom prst="rect">
            <a:avLst/>
          </a:prstGeom>
        </p:spPr>
        <p:txBody>
          <a:bodyPr anchorCtr="0" anchor="b" bIns="0" lIns="0" spcFirstLastPara="1" rIns="0" wrap="square" tIns="0">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02" name="Google Shape;102;p19"/>
          <p:cNvSpPr txBox="1"/>
          <p:nvPr>
            <p:ph idx="1" type="subTitle"/>
          </p:nvPr>
        </p:nvSpPr>
        <p:spPr>
          <a:xfrm>
            <a:off x="311700" y="2834125"/>
            <a:ext cx="8520600" cy="792600"/>
          </a:xfrm>
          <a:prstGeom prst="rect">
            <a:avLst/>
          </a:prstGeom>
        </p:spPr>
        <p:txBody>
          <a:bodyPr anchorCtr="0" anchor="t" bIns="45700" lIns="91425" spcFirstLastPara="1" rIns="91425" wrap="square" tIns="45700">
            <a:noAutofit/>
          </a:bodyPr>
          <a:lstStyle>
            <a:lvl1pPr lvl="0" rtl="0" algn="ctr">
              <a:lnSpc>
                <a:spcPct val="100000"/>
              </a:lnSpc>
              <a:spcBef>
                <a:spcPts val="440"/>
              </a:spcBef>
              <a:spcAft>
                <a:spcPts val="0"/>
              </a:spcAft>
              <a:buSzPts val="2800"/>
              <a:buNone/>
              <a:defRPr sz="2800"/>
            </a:lvl1pPr>
            <a:lvl2pPr lvl="1" rtl="0" algn="ctr">
              <a:lnSpc>
                <a:spcPct val="100000"/>
              </a:lnSpc>
              <a:spcBef>
                <a:spcPts val="380"/>
              </a:spcBef>
              <a:spcAft>
                <a:spcPts val="0"/>
              </a:spcAft>
              <a:buSzPts val="2800"/>
              <a:buNone/>
              <a:defRPr sz="2800"/>
            </a:lvl2pPr>
            <a:lvl3pPr lvl="2" rtl="0" algn="ctr">
              <a:lnSpc>
                <a:spcPct val="100000"/>
              </a:lnSpc>
              <a:spcBef>
                <a:spcPts val="320"/>
              </a:spcBef>
              <a:spcAft>
                <a:spcPts val="0"/>
              </a:spcAft>
              <a:buSzPts val="2800"/>
              <a:buNone/>
              <a:defRPr sz="2800"/>
            </a:lvl3pPr>
            <a:lvl4pPr lvl="3" rtl="0" algn="ctr">
              <a:lnSpc>
                <a:spcPct val="100000"/>
              </a:lnSpc>
              <a:spcBef>
                <a:spcPts val="320"/>
              </a:spcBef>
              <a:spcAft>
                <a:spcPts val="0"/>
              </a:spcAft>
              <a:buSzPts val="2800"/>
              <a:buNone/>
              <a:defRPr sz="2800"/>
            </a:lvl4pPr>
            <a:lvl5pPr lvl="4" rtl="0" algn="ctr">
              <a:lnSpc>
                <a:spcPct val="100000"/>
              </a:lnSpc>
              <a:spcBef>
                <a:spcPts val="320"/>
              </a:spcBef>
              <a:spcAft>
                <a:spcPts val="0"/>
              </a:spcAft>
              <a:buSzPts val="2800"/>
              <a:buNone/>
              <a:defRPr sz="2800"/>
            </a:lvl5pPr>
            <a:lvl6pPr lvl="5" rtl="0" algn="ctr">
              <a:lnSpc>
                <a:spcPct val="100000"/>
              </a:lnSpc>
              <a:spcBef>
                <a:spcPts val="320"/>
              </a:spcBef>
              <a:spcAft>
                <a:spcPts val="0"/>
              </a:spcAft>
              <a:buSzPts val="2800"/>
              <a:buNone/>
              <a:defRPr sz="2800"/>
            </a:lvl6pPr>
            <a:lvl7pPr lvl="6" rtl="0" algn="ctr">
              <a:lnSpc>
                <a:spcPct val="100000"/>
              </a:lnSpc>
              <a:spcBef>
                <a:spcPts val="320"/>
              </a:spcBef>
              <a:spcAft>
                <a:spcPts val="0"/>
              </a:spcAft>
              <a:buSzPts val="2800"/>
              <a:buNone/>
              <a:defRPr sz="2800"/>
            </a:lvl7pPr>
            <a:lvl8pPr lvl="7" rtl="0" algn="ctr">
              <a:lnSpc>
                <a:spcPct val="100000"/>
              </a:lnSpc>
              <a:spcBef>
                <a:spcPts val="320"/>
              </a:spcBef>
              <a:spcAft>
                <a:spcPts val="0"/>
              </a:spcAft>
              <a:buSzPts val="2800"/>
              <a:buNone/>
              <a:defRPr sz="2800"/>
            </a:lvl8pPr>
            <a:lvl9pPr lvl="8" rtl="0" algn="ctr">
              <a:lnSpc>
                <a:spcPct val="100000"/>
              </a:lnSpc>
              <a:spcBef>
                <a:spcPts val="320"/>
              </a:spcBef>
              <a:spcAft>
                <a:spcPts val="0"/>
              </a:spcAft>
              <a:buSzPts val="2800"/>
              <a:buNone/>
              <a:defRPr sz="2800"/>
            </a:lvl9pPr>
          </a:lstStyle>
          <a:p/>
        </p:txBody>
      </p:sp>
      <p:sp>
        <p:nvSpPr>
          <p:cNvPr id="103" name="Google Shape;103;p19"/>
          <p:cNvSpPr txBox="1"/>
          <p:nvPr>
            <p:ph idx="12" type="sldNum"/>
          </p:nvPr>
        </p:nvSpPr>
        <p:spPr>
          <a:xfrm>
            <a:off x="8472458" y="4663217"/>
            <a:ext cx="548700" cy="393600"/>
          </a:xfrm>
          <a:prstGeom prst="rect">
            <a:avLst/>
          </a:prstGeom>
        </p:spPr>
        <p:txBody>
          <a:bodyPr anchorCtr="0" anchor="ctr" bIns="45700" lIns="27425" spcFirstLastPara="1" rIns="45700" wrap="square" tIns="457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04" name="Shape 104"/>
        <p:cNvGrpSpPr/>
        <p:nvPr/>
      </p:nvGrpSpPr>
      <p:grpSpPr>
        <a:xfrm>
          <a:off x="0" y="0"/>
          <a:ext cx="0" cy="0"/>
          <a:chOff x="0" y="0"/>
          <a:chExt cx="0" cy="0"/>
        </a:xfrm>
      </p:grpSpPr>
      <p:sp>
        <p:nvSpPr>
          <p:cNvPr id="105" name="Google Shape;105;p20"/>
          <p:cNvSpPr txBox="1"/>
          <p:nvPr>
            <p:ph type="title"/>
          </p:nvPr>
        </p:nvSpPr>
        <p:spPr>
          <a:xfrm>
            <a:off x="311700" y="445025"/>
            <a:ext cx="8520600" cy="572700"/>
          </a:xfrm>
          <a:prstGeom prst="rect">
            <a:avLst/>
          </a:prstGeom>
        </p:spPr>
        <p:txBody>
          <a:bodyPr anchorCtr="0" anchor="b" bIns="0" lIns="0" spcFirstLastPara="1" rIns="0" wrap="square" tIns="0">
            <a:noAutofit/>
          </a:bodyPr>
          <a:lstStyle>
            <a:lvl1pPr lvl="0" rtl="0">
              <a:spcBef>
                <a:spcPts val="0"/>
              </a:spcBef>
              <a:spcAft>
                <a:spcPts val="0"/>
              </a:spcAft>
              <a:buSzPts val="36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06" name="Google Shape;106;p20"/>
          <p:cNvSpPr txBox="1"/>
          <p:nvPr>
            <p:ph idx="1" type="body"/>
          </p:nvPr>
        </p:nvSpPr>
        <p:spPr>
          <a:xfrm>
            <a:off x="311700" y="1152475"/>
            <a:ext cx="8520600" cy="3416400"/>
          </a:xfrm>
          <a:prstGeom prst="rect">
            <a:avLst/>
          </a:prstGeom>
        </p:spPr>
        <p:txBody>
          <a:bodyPr anchorCtr="0" anchor="t" bIns="45700" lIns="91425" spcFirstLastPara="1" rIns="91425" wrap="square" tIns="45700">
            <a:noAutofit/>
          </a:bodyPr>
          <a:lstStyle>
            <a:lvl1pPr indent="-368300" lvl="0" marL="457200" rtl="0">
              <a:spcBef>
                <a:spcPts val="440"/>
              </a:spcBef>
              <a:spcAft>
                <a:spcPts val="0"/>
              </a:spcAft>
              <a:buSzPts val="2200"/>
              <a:buChar char="•"/>
              <a:defRPr/>
            </a:lvl1pPr>
            <a:lvl2pPr indent="-349250" lvl="1" marL="914400" rtl="0">
              <a:spcBef>
                <a:spcPts val="380"/>
              </a:spcBef>
              <a:spcAft>
                <a:spcPts val="0"/>
              </a:spcAft>
              <a:buSzPts val="1900"/>
              <a:buChar char="▪"/>
              <a:defRPr/>
            </a:lvl2pPr>
            <a:lvl3pPr indent="-330200" lvl="2" marL="1371600" rtl="0">
              <a:spcBef>
                <a:spcPts val="320"/>
              </a:spcBef>
              <a:spcAft>
                <a:spcPts val="0"/>
              </a:spcAft>
              <a:buSzPts val="1600"/>
              <a:buChar char="•"/>
              <a:defRPr/>
            </a:lvl3pPr>
            <a:lvl4pPr indent="-330200" lvl="3" marL="1828800" rtl="0">
              <a:spcBef>
                <a:spcPts val="320"/>
              </a:spcBef>
              <a:spcAft>
                <a:spcPts val="0"/>
              </a:spcAft>
              <a:buSzPts val="1600"/>
              <a:buChar char="▪"/>
              <a:defRPr/>
            </a:lvl4pPr>
            <a:lvl5pPr indent="-330200" lvl="4" marL="2286000" rtl="0">
              <a:spcBef>
                <a:spcPts val="320"/>
              </a:spcBef>
              <a:spcAft>
                <a:spcPts val="0"/>
              </a:spcAft>
              <a:buSzPts val="1600"/>
              <a:buChar char="•"/>
              <a:defRPr/>
            </a:lvl5pPr>
            <a:lvl6pPr indent="-330200" lvl="5" marL="2743200" rtl="0">
              <a:spcBef>
                <a:spcPts val="320"/>
              </a:spcBef>
              <a:spcAft>
                <a:spcPts val="0"/>
              </a:spcAft>
              <a:buSzPts val="1600"/>
              <a:buChar char="o"/>
              <a:defRPr/>
            </a:lvl6pPr>
            <a:lvl7pPr indent="-330200" lvl="6" marL="3200400" rtl="0">
              <a:spcBef>
                <a:spcPts val="320"/>
              </a:spcBef>
              <a:spcAft>
                <a:spcPts val="0"/>
              </a:spcAft>
              <a:buSzPts val="1600"/>
              <a:buChar char="•"/>
              <a:defRPr/>
            </a:lvl7pPr>
            <a:lvl8pPr indent="-330200" lvl="7" marL="3657600" rtl="0">
              <a:spcBef>
                <a:spcPts val="320"/>
              </a:spcBef>
              <a:spcAft>
                <a:spcPts val="0"/>
              </a:spcAft>
              <a:buSzPts val="1600"/>
              <a:buChar char="o"/>
              <a:defRPr/>
            </a:lvl8pPr>
            <a:lvl9pPr indent="-330200" lvl="8" marL="4114800" rtl="0">
              <a:spcBef>
                <a:spcPts val="320"/>
              </a:spcBef>
              <a:spcAft>
                <a:spcPts val="0"/>
              </a:spcAft>
              <a:buSzPts val="1600"/>
              <a:buChar char="•"/>
              <a:defRPr/>
            </a:lvl9pPr>
          </a:lstStyle>
          <a:p/>
        </p:txBody>
      </p:sp>
      <p:sp>
        <p:nvSpPr>
          <p:cNvPr id="107" name="Google Shape;107;p20"/>
          <p:cNvSpPr txBox="1"/>
          <p:nvPr>
            <p:ph idx="12" type="sldNum"/>
          </p:nvPr>
        </p:nvSpPr>
        <p:spPr>
          <a:xfrm>
            <a:off x="8472458" y="4663217"/>
            <a:ext cx="548700" cy="393600"/>
          </a:xfrm>
          <a:prstGeom prst="rect">
            <a:avLst/>
          </a:prstGeom>
        </p:spPr>
        <p:txBody>
          <a:bodyPr anchorCtr="0" anchor="ctr" bIns="45700" lIns="27425" spcFirstLastPara="1" rIns="45700" wrap="square" tIns="457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p:cSld name="Title Slide">
    <p:spTree>
      <p:nvGrpSpPr>
        <p:cNvPr id="19" name="Shape 19"/>
        <p:cNvGrpSpPr/>
        <p:nvPr/>
      </p:nvGrpSpPr>
      <p:grpSpPr>
        <a:xfrm>
          <a:off x="0" y="0"/>
          <a:ext cx="0" cy="0"/>
          <a:chOff x="0" y="0"/>
          <a:chExt cx="0" cy="0"/>
        </a:xfrm>
      </p:grpSpPr>
      <p:pic>
        <p:nvPicPr>
          <p:cNvPr descr="simple-16x9-bkg-master-1.png" id="20" name="Google Shape;20;p3"/>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21" name="Google Shape;21;p3"/>
          <p:cNvSpPr txBox="1"/>
          <p:nvPr>
            <p:ph type="ctrTitle"/>
          </p:nvPr>
        </p:nvSpPr>
        <p:spPr>
          <a:xfrm>
            <a:off x="773028" y="417786"/>
            <a:ext cx="7608900" cy="2334600"/>
          </a:xfrm>
          <a:prstGeom prst="rect">
            <a:avLst/>
          </a:prstGeom>
          <a:noFill/>
          <a:ln>
            <a:noFill/>
          </a:ln>
        </p:spPr>
        <p:txBody>
          <a:bodyPr anchorCtr="0" anchor="b" bIns="91425" lIns="0" spcFirstLastPara="1" rIns="0" wrap="square" tIns="0">
            <a:noAutofit/>
          </a:bodyPr>
          <a:lstStyle>
            <a:lvl1pPr lvl="0" rtl="0" algn="l">
              <a:lnSpc>
                <a:spcPct val="85000"/>
              </a:lnSpc>
              <a:spcBef>
                <a:spcPts val="0"/>
              </a:spcBef>
              <a:spcAft>
                <a:spcPts val="0"/>
              </a:spcAft>
              <a:buClr>
                <a:schemeClr val="lt1"/>
              </a:buClr>
              <a:buSzPts val="4800"/>
              <a:buFont typeface="Arial Black"/>
              <a:buNone/>
              <a:defRPr b="0" sz="4800" cap="none">
                <a:solidFill>
                  <a:schemeClr val="lt1"/>
                </a:solidFill>
                <a:latin typeface="Arial Black"/>
                <a:ea typeface="Arial Black"/>
                <a:cs typeface="Arial Black"/>
                <a:sym typeface="Arial Black"/>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2" name="Google Shape;22;p3"/>
          <p:cNvSpPr txBox="1"/>
          <p:nvPr>
            <p:ph idx="1" type="subTitle"/>
          </p:nvPr>
        </p:nvSpPr>
        <p:spPr>
          <a:xfrm>
            <a:off x="773028" y="2935454"/>
            <a:ext cx="6999300" cy="1129800"/>
          </a:xfrm>
          <a:prstGeom prst="rect">
            <a:avLst/>
          </a:prstGeom>
          <a:noFill/>
          <a:ln>
            <a:noFill/>
          </a:ln>
        </p:spPr>
        <p:txBody>
          <a:bodyPr anchorCtr="0" anchor="t" bIns="0" lIns="0" spcFirstLastPara="1" rIns="0" wrap="square" tIns="0">
            <a:noAutofit/>
          </a:bodyPr>
          <a:lstStyle>
            <a:lvl1pPr lvl="0" rtl="0" algn="l">
              <a:lnSpc>
                <a:spcPct val="85000"/>
              </a:lnSpc>
              <a:spcBef>
                <a:spcPts val="0"/>
              </a:spcBef>
              <a:spcAft>
                <a:spcPts val="0"/>
              </a:spcAft>
              <a:buSzPts val="2800"/>
              <a:buNone/>
              <a:defRPr sz="2800">
                <a:solidFill>
                  <a:srgbClr val="A39E9E"/>
                </a:solidFill>
              </a:defRPr>
            </a:lvl1pPr>
            <a:lvl2pPr lvl="1" rtl="0" algn="ctr">
              <a:spcBef>
                <a:spcPts val="380"/>
              </a:spcBef>
              <a:spcAft>
                <a:spcPts val="0"/>
              </a:spcAft>
              <a:buSzPts val="1900"/>
              <a:buNone/>
              <a:defRPr>
                <a:solidFill>
                  <a:srgbClr val="8D8C8C"/>
                </a:solidFill>
              </a:defRPr>
            </a:lvl2pPr>
            <a:lvl3pPr lvl="2" rtl="0" algn="ctr">
              <a:spcBef>
                <a:spcPts val="320"/>
              </a:spcBef>
              <a:spcAft>
                <a:spcPts val="0"/>
              </a:spcAft>
              <a:buSzPts val="1600"/>
              <a:buNone/>
              <a:defRPr>
                <a:solidFill>
                  <a:srgbClr val="8D8C8C"/>
                </a:solidFill>
              </a:defRPr>
            </a:lvl3pPr>
            <a:lvl4pPr lvl="3" rtl="0" algn="ctr">
              <a:spcBef>
                <a:spcPts val="320"/>
              </a:spcBef>
              <a:spcAft>
                <a:spcPts val="0"/>
              </a:spcAft>
              <a:buSzPts val="1600"/>
              <a:buNone/>
              <a:defRPr>
                <a:solidFill>
                  <a:srgbClr val="8D8C8C"/>
                </a:solidFill>
              </a:defRPr>
            </a:lvl4pPr>
            <a:lvl5pPr lvl="4" rtl="0" algn="ctr">
              <a:spcBef>
                <a:spcPts val="320"/>
              </a:spcBef>
              <a:spcAft>
                <a:spcPts val="0"/>
              </a:spcAft>
              <a:buSzPts val="1600"/>
              <a:buNone/>
              <a:defRPr>
                <a:solidFill>
                  <a:srgbClr val="8D8C8C"/>
                </a:solidFill>
              </a:defRPr>
            </a:lvl5pPr>
            <a:lvl6pPr lvl="5" rtl="0" algn="ctr">
              <a:spcBef>
                <a:spcPts val="320"/>
              </a:spcBef>
              <a:spcAft>
                <a:spcPts val="0"/>
              </a:spcAft>
              <a:buClr>
                <a:srgbClr val="8D8C8C"/>
              </a:buClr>
              <a:buSzPts val="1600"/>
              <a:buNone/>
              <a:defRPr>
                <a:solidFill>
                  <a:srgbClr val="8D8C8C"/>
                </a:solidFill>
              </a:defRPr>
            </a:lvl6pPr>
            <a:lvl7pPr lvl="6" rtl="0" algn="ctr">
              <a:spcBef>
                <a:spcPts val="320"/>
              </a:spcBef>
              <a:spcAft>
                <a:spcPts val="0"/>
              </a:spcAft>
              <a:buClr>
                <a:srgbClr val="8D8C8C"/>
              </a:buClr>
              <a:buSzPts val="1600"/>
              <a:buNone/>
              <a:defRPr>
                <a:solidFill>
                  <a:srgbClr val="8D8C8C"/>
                </a:solidFill>
              </a:defRPr>
            </a:lvl7pPr>
            <a:lvl8pPr lvl="7" rtl="0" algn="ctr">
              <a:spcBef>
                <a:spcPts val="320"/>
              </a:spcBef>
              <a:spcAft>
                <a:spcPts val="0"/>
              </a:spcAft>
              <a:buClr>
                <a:srgbClr val="8D8C8C"/>
              </a:buClr>
              <a:buSzPts val="1600"/>
              <a:buNone/>
              <a:defRPr>
                <a:solidFill>
                  <a:srgbClr val="8D8C8C"/>
                </a:solidFill>
              </a:defRPr>
            </a:lvl8pPr>
            <a:lvl9pPr lvl="8" rtl="0" algn="ctr">
              <a:spcBef>
                <a:spcPts val="320"/>
              </a:spcBef>
              <a:spcAft>
                <a:spcPts val="0"/>
              </a:spcAft>
              <a:buClr>
                <a:srgbClr val="8D8C8C"/>
              </a:buClr>
              <a:buSzPts val="1600"/>
              <a:buNone/>
              <a:defRPr>
                <a:solidFill>
                  <a:srgbClr val="8D8C8C"/>
                </a:solidFill>
              </a:defRPr>
            </a:lvl9pPr>
          </a:lstStyle>
          <a:p/>
        </p:txBody>
      </p:sp>
      <p:pic>
        <p:nvPicPr>
          <p:cNvPr descr="horiz_mcc-eng_white.eps" id="23" name="Google Shape;23;p3"/>
          <p:cNvPicPr preferRelativeResize="0"/>
          <p:nvPr/>
        </p:nvPicPr>
        <p:blipFill rotWithShape="1">
          <a:blip r:embed="rId3">
            <a:alphaModFix/>
          </a:blip>
          <a:srcRect b="0" l="0" r="0" t="0"/>
          <a:stretch/>
        </p:blipFill>
        <p:spPr>
          <a:xfrm>
            <a:off x="4968681" y="4557347"/>
            <a:ext cx="2815908" cy="337443"/>
          </a:xfrm>
          <a:prstGeom prst="rect">
            <a:avLst/>
          </a:prstGeom>
          <a:noFill/>
          <a:ln>
            <a:noFill/>
          </a:ln>
        </p:spPr>
      </p:pic>
      <p:pic>
        <p:nvPicPr>
          <p:cNvPr descr="diag-rule-wider.eps" id="24" name="Google Shape;24;p3"/>
          <p:cNvPicPr preferRelativeResize="0"/>
          <p:nvPr/>
        </p:nvPicPr>
        <p:blipFill rotWithShape="1">
          <a:blip r:embed="rId4">
            <a:alphaModFix/>
          </a:blip>
          <a:srcRect b="11805" l="12737" r="47471" t="79370"/>
          <a:stretch/>
        </p:blipFill>
        <p:spPr>
          <a:xfrm>
            <a:off x="0" y="4212360"/>
            <a:ext cx="6858002" cy="127165"/>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p:cSld name="Section Header">
    <p:spTree>
      <p:nvGrpSpPr>
        <p:cNvPr id="25" name="Shape 25"/>
        <p:cNvGrpSpPr/>
        <p:nvPr/>
      </p:nvGrpSpPr>
      <p:grpSpPr>
        <a:xfrm>
          <a:off x="0" y="0"/>
          <a:ext cx="0" cy="0"/>
          <a:chOff x="0" y="0"/>
          <a:chExt cx="0" cy="0"/>
        </a:xfrm>
      </p:grpSpPr>
      <p:pic>
        <p:nvPicPr>
          <p:cNvPr id="26" name="Google Shape;26;p4"/>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27" name="Google Shape;27;p4"/>
          <p:cNvSpPr txBox="1"/>
          <p:nvPr>
            <p:ph type="title"/>
          </p:nvPr>
        </p:nvSpPr>
        <p:spPr>
          <a:xfrm>
            <a:off x="722313" y="733541"/>
            <a:ext cx="7772400" cy="3425100"/>
          </a:xfrm>
          <a:prstGeom prst="rect">
            <a:avLst/>
          </a:prstGeom>
          <a:noFill/>
          <a:ln>
            <a:noFill/>
          </a:ln>
        </p:spPr>
        <p:txBody>
          <a:bodyPr anchorCtr="0" anchor="ctr" bIns="0" lIns="0" spcFirstLastPara="1" rIns="0" wrap="square" tIns="0">
            <a:noAutofit/>
          </a:bodyPr>
          <a:lstStyle>
            <a:lvl1pPr lvl="0" rtl="0" algn="ctr">
              <a:lnSpc>
                <a:spcPct val="85000"/>
              </a:lnSpc>
              <a:spcBef>
                <a:spcPts val="0"/>
              </a:spcBef>
              <a:spcAft>
                <a:spcPts val="0"/>
              </a:spcAft>
              <a:buClr>
                <a:schemeClr val="dk2"/>
              </a:buClr>
              <a:buSzPts val="4800"/>
              <a:buFont typeface="Arial Black"/>
              <a:buNone/>
              <a:defRPr b="0" i="0" sz="4800" cap="none">
                <a:solidFill>
                  <a:schemeClr val="dk2"/>
                </a:solidFill>
                <a:latin typeface="Arial Black"/>
                <a:ea typeface="Arial Black"/>
                <a:cs typeface="Arial Black"/>
                <a:sym typeface="Arial Black"/>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 Solid" showMasterSp="0">
  <p:cSld name="Section Header - Solid">
    <p:bg>
      <p:bgPr>
        <a:solidFill>
          <a:schemeClr val="lt2"/>
        </a:solidFill>
      </p:bgPr>
    </p:bg>
    <p:spTree>
      <p:nvGrpSpPr>
        <p:cNvPr id="28" name="Shape 28"/>
        <p:cNvGrpSpPr/>
        <p:nvPr/>
      </p:nvGrpSpPr>
      <p:grpSpPr>
        <a:xfrm>
          <a:off x="0" y="0"/>
          <a:ext cx="0" cy="0"/>
          <a:chOff x="0" y="0"/>
          <a:chExt cx="0" cy="0"/>
        </a:xfrm>
      </p:grpSpPr>
      <p:sp>
        <p:nvSpPr>
          <p:cNvPr id="29" name="Google Shape;29;p5"/>
          <p:cNvSpPr txBox="1"/>
          <p:nvPr>
            <p:ph type="title"/>
          </p:nvPr>
        </p:nvSpPr>
        <p:spPr>
          <a:xfrm>
            <a:off x="722313" y="733541"/>
            <a:ext cx="7772400" cy="3425100"/>
          </a:xfrm>
          <a:prstGeom prst="rect">
            <a:avLst/>
          </a:prstGeom>
          <a:noFill/>
          <a:ln>
            <a:noFill/>
          </a:ln>
        </p:spPr>
        <p:txBody>
          <a:bodyPr anchorCtr="0" anchor="ctr" bIns="0" lIns="0" spcFirstLastPara="1" rIns="0" wrap="square" tIns="0">
            <a:noAutofit/>
          </a:bodyPr>
          <a:lstStyle>
            <a:lvl1pPr lvl="0" rtl="0" algn="ctr">
              <a:lnSpc>
                <a:spcPct val="85000"/>
              </a:lnSpc>
              <a:spcBef>
                <a:spcPts val="0"/>
              </a:spcBef>
              <a:spcAft>
                <a:spcPts val="0"/>
              </a:spcAft>
              <a:buClr>
                <a:schemeClr val="dk2"/>
              </a:buClr>
              <a:buSzPts val="4800"/>
              <a:buFont typeface="Arial Black"/>
              <a:buNone/>
              <a:defRPr b="0" i="0" sz="4800" cap="none">
                <a:solidFill>
                  <a:schemeClr val="dk2"/>
                </a:solidFill>
                <a:latin typeface="Arial Black"/>
                <a:ea typeface="Arial Black"/>
                <a:cs typeface="Arial Black"/>
                <a:sym typeface="Arial Black"/>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30" name="Shape 30"/>
        <p:cNvGrpSpPr/>
        <p:nvPr/>
      </p:nvGrpSpPr>
      <p:grpSpPr>
        <a:xfrm>
          <a:off x="0" y="0"/>
          <a:ext cx="0" cy="0"/>
          <a:chOff x="0" y="0"/>
          <a:chExt cx="0" cy="0"/>
        </a:xfrm>
      </p:grpSpPr>
      <p:sp>
        <p:nvSpPr>
          <p:cNvPr id="31" name="Google Shape;31;p6"/>
          <p:cNvSpPr txBox="1"/>
          <p:nvPr>
            <p:ph type="title"/>
          </p:nvPr>
        </p:nvSpPr>
        <p:spPr>
          <a:xfrm>
            <a:off x="457200" y="249632"/>
            <a:ext cx="7958700" cy="4296900"/>
          </a:xfrm>
          <a:prstGeom prst="rect">
            <a:avLst/>
          </a:prstGeom>
          <a:noFill/>
          <a:ln>
            <a:noFill/>
          </a:ln>
        </p:spPr>
        <p:txBody>
          <a:bodyPr anchorCtr="0" anchor="ctr" bIns="0" lIns="0" spcFirstLastPara="1" rIns="0" wrap="square" tIns="0">
            <a:noAutofit/>
          </a:bodyPr>
          <a:lstStyle>
            <a:lvl1pPr lvl="0" rtl="0" algn="l">
              <a:lnSpc>
                <a:spcPct val="90000"/>
              </a:lnSpc>
              <a:spcBef>
                <a:spcPts val="0"/>
              </a:spcBef>
              <a:spcAft>
                <a:spcPts val="0"/>
              </a:spcAft>
              <a:buClr>
                <a:schemeClr val="dk2"/>
              </a:buClr>
              <a:buSzPts val="4800"/>
              <a:buFont typeface="Arial"/>
              <a:buNone/>
              <a:defRPr sz="48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2" name="Google Shape;32;p6"/>
          <p:cNvSpPr txBox="1"/>
          <p:nvPr>
            <p:ph idx="10" type="dt"/>
          </p:nvPr>
        </p:nvSpPr>
        <p:spPr>
          <a:xfrm>
            <a:off x="4209399" y="4790669"/>
            <a:ext cx="734100" cy="2739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33" name="Google Shape;33;p6"/>
          <p:cNvSpPr txBox="1"/>
          <p:nvPr>
            <p:ph idx="11" type="ftr"/>
          </p:nvPr>
        </p:nvSpPr>
        <p:spPr>
          <a:xfrm>
            <a:off x="5147734" y="4780033"/>
            <a:ext cx="3851100" cy="274500"/>
          </a:xfrm>
          <a:prstGeom prst="rect">
            <a:avLst/>
          </a:prstGeom>
          <a:noFill/>
          <a:ln>
            <a:noFill/>
          </a:ln>
        </p:spPr>
        <p:txBody>
          <a:bodyPr anchorCtr="0" anchor="ctr" bIns="45700" lIns="91425" spcFirstLastPara="1" rIns="91425" wrap="square" tIns="45700">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34" name="Google Shape;34;p6"/>
          <p:cNvSpPr txBox="1"/>
          <p:nvPr>
            <p:ph idx="12" type="sldNum"/>
          </p:nvPr>
        </p:nvSpPr>
        <p:spPr>
          <a:xfrm>
            <a:off x="97932" y="4785051"/>
            <a:ext cx="338700" cy="273900"/>
          </a:xfrm>
          <a:prstGeom prst="rect">
            <a:avLst/>
          </a:prstGeom>
          <a:noFill/>
          <a:ln>
            <a:noFill/>
          </a:ln>
        </p:spPr>
        <p:txBody>
          <a:bodyPr anchorCtr="0" anchor="ctr" bIns="45700" lIns="27425" spcFirstLastPara="1" rIns="45700"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p:cSld name="Custom Layout">
    <p:spTree>
      <p:nvGrpSpPr>
        <p:cNvPr id="35" name="Shape 35"/>
        <p:cNvGrpSpPr/>
        <p:nvPr/>
      </p:nvGrpSpPr>
      <p:grpSpPr>
        <a:xfrm>
          <a:off x="0" y="0"/>
          <a:ext cx="0" cy="0"/>
          <a:chOff x="0" y="0"/>
          <a:chExt cx="0" cy="0"/>
        </a:xfrm>
      </p:grpSpPr>
      <p:sp>
        <p:nvSpPr>
          <p:cNvPr id="36" name="Google Shape;36;p7"/>
          <p:cNvSpPr txBox="1"/>
          <p:nvPr>
            <p:ph idx="12" type="sldNum"/>
          </p:nvPr>
        </p:nvSpPr>
        <p:spPr>
          <a:xfrm>
            <a:off x="97932" y="4785051"/>
            <a:ext cx="338700" cy="273900"/>
          </a:xfrm>
          <a:prstGeom prst="rect">
            <a:avLst/>
          </a:prstGeom>
          <a:noFill/>
          <a:ln>
            <a:noFill/>
          </a:ln>
        </p:spPr>
        <p:txBody>
          <a:bodyPr anchorCtr="0" anchor="ctr" bIns="45700" lIns="27425" spcFirstLastPara="1" rIns="45700"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
        <p:nvSpPr>
          <p:cNvPr id="37" name="Google Shape;37;p7"/>
          <p:cNvSpPr txBox="1"/>
          <p:nvPr>
            <p:ph idx="10" type="dt"/>
          </p:nvPr>
        </p:nvSpPr>
        <p:spPr>
          <a:xfrm>
            <a:off x="4209399" y="4790669"/>
            <a:ext cx="734100" cy="2739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38" name="Google Shape;38;p7"/>
          <p:cNvSpPr txBox="1"/>
          <p:nvPr>
            <p:ph idx="11" type="ftr"/>
          </p:nvPr>
        </p:nvSpPr>
        <p:spPr>
          <a:xfrm>
            <a:off x="5147734" y="4780033"/>
            <a:ext cx="3851100" cy="274500"/>
          </a:xfrm>
          <a:prstGeom prst="rect">
            <a:avLst/>
          </a:prstGeom>
          <a:noFill/>
          <a:ln>
            <a:noFill/>
          </a:ln>
        </p:spPr>
        <p:txBody>
          <a:bodyPr anchorCtr="0" anchor="ctr" bIns="45700" lIns="91425" spcFirstLastPara="1" rIns="91425" wrap="square" tIns="45700">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39" name="Google Shape;39;p7"/>
          <p:cNvSpPr txBox="1"/>
          <p:nvPr>
            <p:ph idx="1" type="body"/>
          </p:nvPr>
        </p:nvSpPr>
        <p:spPr>
          <a:xfrm>
            <a:off x="457200" y="1176875"/>
            <a:ext cx="8397900" cy="3327300"/>
          </a:xfrm>
          <a:prstGeom prst="rect">
            <a:avLst/>
          </a:prstGeom>
          <a:noFill/>
          <a:ln>
            <a:noFill/>
          </a:ln>
        </p:spPr>
        <p:txBody>
          <a:bodyPr anchorCtr="0" anchor="t" bIns="45700" lIns="91425" spcFirstLastPara="1" rIns="91425" wrap="square" tIns="45700">
            <a:noAutofit/>
          </a:bodyPr>
          <a:lstStyle>
            <a:lvl1pPr indent="-368300" lvl="0" marL="457200" rtl="0" algn="l">
              <a:spcBef>
                <a:spcPts val="440"/>
              </a:spcBef>
              <a:spcAft>
                <a:spcPts val="0"/>
              </a:spcAft>
              <a:buSzPts val="2200"/>
              <a:buChar char="•"/>
              <a:defRPr>
                <a:solidFill>
                  <a:schemeClr val="dk1"/>
                </a:solidFill>
              </a:defRPr>
            </a:lvl1pPr>
            <a:lvl2pPr indent="-349250" lvl="1" marL="914400" rtl="0" algn="l">
              <a:spcBef>
                <a:spcPts val="380"/>
              </a:spcBef>
              <a:spcAft>
                <a:spcPts val="0"/>
              </a:spcAft>
              <a:buSzPts val="1900"/>
              <a:buChar char="▪"/>
              <a:defRPr>
                <a:solidFill>
                  <a:schemeClr val="dk1"/>
                </a:solidFill>
              </a:defRPr>
            </a:lvl2pPr>
            <a:lvl3pPr indent="-330200" lvl="2" marL="1371600" rtl="0" algn="l">
              <a:spcBef>
                <a:spcPts val="320"/>
              </a:spcBef>
              <a:spcAft>
                <a:spcPts val="0"/>
              </a:spcAft>
              <a:buClr>
                <a:srgbClr val="9E9191"/>
              </a:buClr>
              <a:buSzPts val="1600"/>
              <a:buChar char="•"/>
              <a:defRPr>
                <a:solidFill>
                  <a:schemeClr val="dk1"/>
                </a:solidFill>
              </a:defRPr>
            </a:lvl3pPr>
            <a:lvl4pPr indent="-330200" lvl="3" marL="1828800" rtl="0" algn="l">
              <a:spcBef>
                <a:spcPts val="320"/>
              </a:spcBef>
              <a:spcAft>
                <a:spcPts val="0"/>
              </a:spcAft>
              <a:buClr>
                <a:srgbClr val="9E9191"/>
              </a:buClr>
              <a:buSzPts val="1600"/>
              <a:buChar char="▪"/>
              <a:defRPr>
                <a:solidFill>
                  <a:schemeClr val="dk1"/>
                </a:solidFill>
              </a:defRPr>
            </a:lvl4pPr>
            <a:lvl5pPr indent="-330200" lvl="4" marL="2286000" rtl="0" algn="l">
              <a:spcBef>
                <a:spcPts val="320"/>
              </a:spcBef>
              <a:spcAft>
                <a:spcPts val="0"/>
              </a:spcAft>
              <a:buClr>
                <a:srgbClr val="9E9191"/>
              </a:buClr>
              <a:buSzPts val="1600"/>
              <a:buChar char="•"/>
              <a:defRPr>
                <a:solidFill>
                  <a:schemeClr val="dk1"/>
                </a:solidFill>
              </a:defRPr>
            </a:lvl5pPr>
            <a:lvl6pPr indent="-330200" lvl="5" marL="2743200" rtl="0" algn="l">
              <a:spcBef>
                <a:spcPts val="320"/>
              </a:spcBef>
              <a:spcAft>
                <a:spcPts val="0"/>
              </a:spcAft>
              <a:buClr>
                <a:srgbClr val="9E9191"/>
              </a:buClr>
              <a:buSzPts val="1600"/>
              <a:buChar char="o"/>
              <a:defRPr/>
            </a:lvl6pPr>
            <a:lvl7pPr indent="-330200" lvl="6" marL="3200400" rtl="0" algn="l">
              <a:spcBef>
                <a:spcPts val="320"/>
              </a:spcBef>
              <a:spcAft>
                <a:spcPts val="0"/>
              </a:spcAft>
              <a:buClr>
                <a:srgbClr val="9E9191"/>
              </a:buClr>
              <a:buSzPts val="1600"/>
              <a:buChar char="•"/>
              <a:defRPr/>
            </a:lvl7pPr>
            <a:lvl8pPr indent="-330200" lvl="7" marL="3657600" rtl="0" algn="l">
              <a:spcBef>
                <a:spcPts val="320"/>
              </a:spcBef>
              <a:spcAft>
                <a:spcPts val="0"/>
              </a:spcAft>
              <a:buClr>
                <a:srgbClr val="9E9191"/>
              </a:buClr>
              <a:buSzPts val="1600"/>
              <a:buChar char="o"/>
              <a:defRPr/>
            </a:lvl8pPr>
            <a:lvl9pPr indent="-330200" lvl="8" marL="4114800" rtl="0" algn="l">
              <a:spcBef>
                <a:spcPts val="320"/>
              </a:spcBef>
              <a:spcAft>
                <a:spcPts val="0"/>
              </a:spcAft>
              <a:buClr>
                <a:srgbClr val="9E9191"/>
              </a:buClr>
              <a:buSzPts val="1600"/>
              <a:buFont typeface="Arial"/>
              <a:buChar char="•"/>
              <a:defRPr/>
            </a:lvl9pPr>
          </a:lstStyle>
          <a:p/>
        </p:txBody>
      </p:sp>
      <p:sp>
        <p:nvSpPr>
          <p:cNvPr id="40" name="Google Shape;40;p7"/>
          <p:cNvSpPr/>
          <p:nvPr/>
        </p:nvSpPr>
        <p:spPr>
          <a:xfrm>
            <a:off x="1" y="396490"/>
            <a:ext cx="8703733" cy="670375"/>
          </a:xfrm>
          <a:custGeom>
            <a:rect b="b" l="l" r="r" t="t"/>
            <a:pathLst>
              <a:path extrusionOk="0" h="602584" w="8703733">
                <a:moveTo>
                  <a:pt x="0" y="0"/>
                </a:moveTo>
                <a:lnTo>
                  <a:pt x="8252883" y="0"/>
                </a:lnTo>
                <a:lnTo>
                  <a:pt x="8703733" y="602584"/>
                </a:lnTo>
                <a:lnTo>
                  <a:pt x="0" y="602584"/>
                </a:lnTo>
                <a:lnTo>
                  <a:pt x="0"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41" name="Google Shape;41;p7"/>
          <p:cNvSpPr txBox="1"/>
          <p:nvPr>
            <p:ph type="title"/>
          </p:nvPr>
        </p:nvSpPr>
        <p:spPr>
          <a:xfrm>
            <a:off x="457200" y="421892"/>
            <a:ext cx="8397900" cy="602700"/>
          </a:xfrm>
          <a:prstGeom prst="rect">
            <a:avLst/>
          </a:prstGeom>
          <a:noFill/>
          <a:ln>
            <a:noFill/>
          </a:ln>
        </p:spPr>
        <p:txBody>
          <a:bodyPr anchorCtr="0" anchor="ctr" bIns="0" lIns="0" spcFirstLastPara="1" rIns="0" wrap="square" tIns="0">
            <a:noAutofit/>
          </a:bodyPr>
          <a:lstStyle>
            <a:lvl1pPr lvl="0" rtl="0" algn="l">
              <a:lnSpc>
                <a:spcPct val="85000"/>
              </a:lnSpc>
              <a:spcBef>
                <a:spcPts val="0"/>
              </a:spcBef>
              <a:spcAft>
                <a:spcPts val="0"/>
              </a:spcAft>
              <a:buClr>
                <a:schemeClr val="lt1"/>
              </a:buClr>
              <a:buSzPts val="3200"/>
              <a:buFont typeface="Arial"/>
              <a:buNone/>
              <a:defRPr sz="32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42" name="Shape 42"/>
        <p:cNvGrpSpPr/>
        <p:nvPr/>
      </p:nvGrpSpPr>
      <p:grpSpPr>
        <a:xfrm>
          <a:off x="0" y="0"/>
          <a:ext cx="0" cy="0"/>
          <a:chOff x="0" y="0"/>
          <a:chExt cx="0" cy="0"/>
        </a:xfrm>
      </p:grpSpPr>
      <p:sp>
        <p:nvSpPr>
          <p:cNvPr id="43" name="Google Shape;43;p8"/>
          <p:cNvSpPr txBox="1"/>
          <p:nvPr>
            <p:ph type="title"/>
          </p:nvPr>
        </p:nvSpPr>
        <p:spPr>
          <a:xfrm>
            <a:off x="457200" y="210216"/>
            <a:ext cx="8397900" cy="821100"/>
          </a:xfrm>
          <a:prstGeom prst="rect">
            <a:avLst/>
          </a:prstGeom>
          <a:noFill/>
          <a:ln>
            <a:noFill/>
          </a:ln>
        </p:spPr>
        <p:txBody>
          <a:bodyPr anchorCtr="0" anchor="b" bIns="0" lIns="0" spcFirstLastPara="1" rIns="0" wrap="square" tIns="0">
            <a:noAutofit/>
          </a:bodyPr>
          <a:lstStyle>
            <a:lvl1pPr lvl="0" rtl="0" algn="l">
              <a:lnSpc>
                <a:spcPct val="85000"/>
              </a:lnSpc>
              <a:spcBef>
                <a:spcPts val="0"/>
              </a:spcBef>
              <a:spcAft>
                <a:spcPts val="0"/>
              </a:spcAft>
              <a:buClr>
                <a:schemeClr val="dk2"/>
              </a:buClr>
              <a:buSzPts val="3200"/>
              <a:buFont typeface="Arial"/>
              <a:buNone/>
              <a:defRPr sz="32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4" name="Google Shape;44;p8"/>
          <p:cNvSpPr txBox="1"/>
          <p:nvPr>
            <p:ph idx="1" type="body"/>
          </p:nvPr>
        </p:nvSpPr>
        <p:spPr>
          <a:xfrm>
            <a:off x="457200" y="1168400"/>
            <a:ext cx="8397900" cy="3344400"/>
          </a:xfrm>
          <a:prstGeom prst="rect">
            <a:avLst/>
          </a:prstGeom>
          <a:noFill/>
          <a:ln>
            <a:noFill/>
          </a:ln>
        </p:spPr>
        <p:txBody>
          <a:bodyPr anchorCtr="0" anchor="t" bIns="45700" lIns="91425" spcFirstLastPara="1" rIns="91425" wrap="square" tIns="45700">
            <a:noAutofit/>
          </a:bodyPr>
          <a:lstStyle>
            <a:lvl1pPr indent="-368300" lvl="0" marL="457200" rtl="0" algn="l">
              <a:spcBef>
                <a:spcPts val="440"/>
              </a:spcBef>
              <a:spcAft>
                <a:spcPts val="0"/>
              </a:spcAft>
              <a:buSzPts val="2200"/>
              <a:buChar char="•"/>
              <a:defRPr>
                <a:solidFill>
                  <a:schemeClr val="dk1"/>
                </a:solidFill>
              </a:defRPr>
            </a:lvl1pPr>
            <a:lvl2pPr indent="-349250" lvl="1" marL="914400" rtl="0" algn="l">
              <a:spcBef>
                <a:spcPts val="380"/>
              </a:spcBef>
              <a:spcAft>
                <a:spcPts val="0"/>
              </a:spcAft>
              <a:buSzPts val="1900"/>
              <a:buChar char="▪"/>
              <a:defRPr>
                <a:solidFill>
                  <a:schemeClr val="dk1"/>
                </a:solidFill>
              </a:defRPr>
            </a:lvl2pPr>
            <a:lvl3pPr indent="-330200" lvl="2" marL="1371600" rtl="0" algn="l">
              <a:spcBef>
                <a:spcPts val="320"/>
              </a:spcBef>
              <a:spcAft>
                <a:spcPts val="0"/>
              </a:spcAft>
              <a:buClr>
                <a:srgbClr val="9E9191"/>
              </a:buClr>
              <a:buSzPts val="1600"/>
              <a:buChar char="•"/>
              <a:defRPr>
                <a:solidFill>
                  <a:schemeClr val="dk1"/>
                </a:solidFill>
              </a:defRPr>
            </a:lvl3pPr>
            <a:lvl4pPr indent="-330200" lvl="3" marL="1828800" rtl="0" algn="l">
              <a:spcBef>
                <a:spcPts val="320"/>
              </a:spcBef>
              <a:spcAft>
                <a:spcPts val="0"/>
              </a:spcAft>
              <a:buClr>
                <a:srgbClr val="9E9191"/>
              </a:buClr>
              <a:buSzPts val="1600"/>
              <a:buChar char="▪"/>
              <a:defRPr>
                <a:solidFill>
                  <a:schemeClr val="dk1"/>
                </a:solidFill>
              </a:defRPr>
            </a:lvl4pPr>
            <a:lvl5pPr indent="-330200" lvl="4" marL="2286000" rtl="0" algn="l">
              <a:spcBef>
                <a:spcPts val="320"/>
              </a:spcBef>
              <a:spcAft>
                <a:spcPts val="0"/>
              </a:spcAft>
              <a:buClr>
                <a:srgbClr val="9E9191"/>
              </a:buClr>
              <a:buSzPts val="1600"/>
              <a:buChar char="•"/>
              <a:defRPr>
                <a:solidFill>
                  <a:schemeClr val="dk1"/>
                </a:solidFill>
              </a:defRPr>
            </a:lvl5pPr>
            <a:lvl6pPr indent="-330200" lvl="5" marL="2743200" rtl="0" algn="l">
              <a:spcBef>
                <a:spcPts val="320"/>
              </a:spcBef>
              <a:spcAft>
                <a:spcPts val="0"/>
              </a:spcAft>
              <a:buClr>
                <a:srgbClr val="9E9191"/>
              </a:buClr>
              <a:buSzPts val="1600"/>
              <a:buChar char="o"/>
              <a:defRPr/>
            </a:lvl6pPr>
            <a:lvl7pPr indent="-330200" lvl="6" marL="3200400" rtl="0" algn="l">
              <a:spcBef>
                <a:spcPts val="320"/>
              </a:spcBef>
              <a:spcAft>
                <a:spcPts val="0"/>
              </a:spcAft>
              <a:buClr>
                <a:srgbClr val="9E9191"/>
              </a:buClr>
              <a:buSzPts val="1600"/>
              <a:buChar char="•"/>
              <a:defRPr/>
            </a:lvl7pPr>
            <a:lvl8pPr indent="-330200" lvl="7" marL="3657600" rtl="0" algn="l">
              <a:spcBef>
                <a:spcPts val="320"/>
              </a:spcBef>
              <a:spcAft>
                <a:spcPts val="0"/>
              </a:spcAft>
              <a:buClr>
                <a:srgbClr val="9E9191"/>
              </a:buClr>
              <a:buSzPts val="1600"/>
              <a:buChar char="o"/>
              <a:defRPr/>
            </a:lvl8pPr>
            <a:lvl9pPr indent="-330200" lvl="8" marL="4114800" rtl="0" algn="l">
              <a:spcBef>
                <a:spcPts val="320"/>
              </a:spcBef>
              <a:spcAft>
                <a:spcPts val="0"/>
              </a:spcAft>
              <a:buClr>
                <a:srgbClr val="9E9191"/>
              </a:buClr>
              <a:buSzPts val="1600"/>
              <a:buFont typeface="Arial"/>
              <a:buChar char="•"/>
              <a:defRPr/>
            </a:lvl9pPr>
          </a:lstStyle>
          <a:p/>
        </p:txBody>
      </p:sp>
      <p:sp>
        <p:nvSpPr>
          <p:cNvPr id="45" name="Google Shape;45;p8"/>
          <p:cNvSpPr txBox="1"/>
          <p:nvPr>
            <p:ph idx="10" type="dt"/>
          </p:nvPr>
        </p:nvSpPr>
        <p:spPr>
          <a:xfrm>
            <a:off x="4209399" y="4790669"/>
            <a:ext cx="734100" cy="2739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46" name="Google Shape;46;p8"/>
          <p:cNvSpPr txBox="1"/>
          <p:nvPr>
            <p:ph idx="11" type="ftr"/>
          </p:nvPr>
        </p:nvSpPr>
        <p:spPr>
          <a:xfrm>
            <a:off x="5147734" y="4780033"/>
            <a:ext cx="3851100" cy="274500"/>
          </a:xfrm>
          <a:prstGeom prst="rect">
            <a:avLst/>
          </a:prstGeom>
          <a:noFill/>
          <a:ln>
            <a:noFill/>
          </a:ln>
        </p:spPr>
        <p:txBody>
          <a:bodyPr anchorCtr="0" anchor="ctr" bIns="45700" lIns="91425" spcFirstLastPara="1" rIns="91425" wrap="square" tIns="45700">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47" name="Google Shape;47;p8"/>
          <p:cNvSpPr txBox="1"/>
          <p:nvPr>
            <p:ph idx="12" type="sldNum"/>
          </p:nvPr>
        </p:nvSpPr>
        <p:spPr>
          <a:xfrm>
            <a:off x="97932" y="4785051"/>
            <a:ext cx="338700" cy="273900"/>
          </a:xfrm>
          <a:prstGeom prst="rect">
            <a:avLst/>
          </a:prstGeom>
          <a:noFill/>
          <a:ln>
            <a:noFill/>
          </a:ln>
        </p:spPr>
        <p:txBody>
          <a:bodyPr anchorCtr="0" anchor="ctr" bIns="45700" lIns="27425" spcFirstLastPara="1" rIns="45700"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with Section">
  <p:cSld name="Title and Content with Section">
    <p:spTree>
      <p:nvGrpSpPr>
        <p:cNvPr id="48" name="Shape 48"/>
        <p:cNvGrpSpPr/>
        <p:nvPr/>
      </p:nvGrpSpPr>
      <p:grpSpPr>
        <a:xfrm>
          <a:off x="0" y="0"/>
          <a:ext cx="0" cy="0"/>
          <a:chOff x="0" y="0"/>
          <a:chExt cx="0" cy="0"/>
        </a:xfrm>
      </p:grpSpPr>
      <p:sp>
        <p:nvSpPr>
          <p:cNvPr id="49" name="Google Shape;49;p9"/>
          <p:cNvSpPr/>
          <p:nvPr/>
        </p:nvSpPr>
        <p:spPr>
          <a:xfrm>
            <a:off x="266301" y="1"/>
            <a:ext cx="584930" cy="2685169"/>
          </a:xfrm>
          <a:custGeom>
            <a:rect b="b" l="l" r="r" t="t"/>
            <a:pathLst>
              <a:path extrusionOk="0" h="4512889" w="646331">
                <a:moveTo>
                  <a:pt x="0" y="0"/>
                </a:moveTo>
                <a:lnTo>
                  <a:pt x="646331" y="0"/>
                </a:lnTo>
                <a:lnTo>
                  <a:pt x="646331" y="3782879"/>
                </a:lnTo>
                <a:lnTo>
                  <a:pt x="0" y="4512889"/>
                </a:lnTo>
                <a:lnTo>
                  <a:pt x="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9"/>
          <p:cNvSpPr txBox="1"/>
          <p:nvPr/>
        </p:nvSpPr>
        <p:spPr>
          <a:xfrm rot="-5400000">
            <a:off x="-782307" y="1048650"/>
            <a:ext cx="2683889" cy="586676"/>
          </a:xfrm>
          <a:prstGeom prst="rect">
            <a:avLst/>
          </a:prstGeom>
          <a:noFill/>
          <a:ln>
            <a:noFill/>
          </a:ln>
        </p:spPr>
        <p:txBody>
          <a:bodyPr anchorCtr="0" anchor="b" bIns="45700" lIns="182875" spcFirstLastPara="1" rIns="182875" wrap="square" tIns="457200">
            <a:noAutofit/>
          </a:bodyPr>
          <a:lstStyle/>
          <a:p>
            <a:pPr indent="0" lvl="0" marL="0" marR="0" rtl="0" algn="r">
              <a:spcBef>
                <a:spcPts val="0"/>
              </a:spcBef>
              <a:spcAft>
                <a:spcPts val="0"/>
              </a:spcAft>
              <a:buNone/>
            </a:pPr>
            <a:r>
              <a:rPr b="0" i="0" lang="en" sz="1400" u="none" cap="none" strike="noStrike">
                <a:solidFill>
                  <a:srgbClr val="ECE7E7"/>
                </a:solidFill>
                <a:latin typeface="Arial"/>
                <a:ea typeface="Arial"/>
                <a:cs typeface="Arial"/>
                <a:sym typeface="Arial"/>
              </a:rPr>
              <a:t>SECTION LABEL</a:t>
            </a:r>
            <a:endParaRPr b="0" i="0" sz="1400" u="none" cap="none" strike="noStrike">
              <a:solidFill>
                <a:srgbClr val="ECE7E7"/>
              </a:solidFill>
              <a:latin typeface="Arial"/>
              <a:ea typeface="Arial"/>
              <a:cs typeface="Arial"/>
              <a:sym typeface="Arial"/>
            </a:endParaRPr>
          </a:p>
        </p:txBody>
      </p:sp>
      <p:sp>
        <p:nvSpPr>
          <p:cNvPr id="51" name="Google Shape;51;p9"/>
          <p:cNvSpPr txBox="1"/>
          <p:nvPr>
            <p:ph type="title"/>
          </p:nvPr>
        </p:nvSpPr>
        <p:spPr>
          <a:xfrm>
            <a:off x="1134528" y="210216"/>
            <a:ext cx="7618800" cy="821100"/>
          </a:xfrm>
          <a:prstGeom prst="rect">
            <a:avLst/>
          </a:prstGeom>
          <a:noFill/>
          <a:ln>
            <a:noFill/>
          </a:ln>
        </p:spPr>
        <p:txBody>
          <a:bodyPr anchorCtr="0" anchor="b" bIns="0" lIns="0" spcFirstLastPara="1" rIns="0" wrap="square" tIns="0">
            <a:noAutofit/>
          </a:bodyPr>
          <a:lstStyle>
            <a:lvl1pPr lvl="0" rtl="0" algn="l">
              <a:lnSpc>
                <a:spcPct val="85000"/>
              </a:lnSpc>
              <a:spcBef>
                <a:spcPts val="0"/>
              </a:spcBef>
              <a:spcAft>
                <a:spcPts val="0"/>
              </a:spcAft>
              <a:buClr>
                <a:schemeClr val="dk2"/>
              </a:buClr>
              <a:buSzPts val="3200"/>
              <a:buFont typeface="Arial"/>
              <a:buNone/>
              <a:defRPr sz="32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52" name="Google Shape;52;p9"/>
          <p:cNvSpPr txBox="1"/>
          <p:nvPr>
            <p:ph idx="1" type="body"/>
          </p:nvPr>
        </p:nvSpPr>
        <p:spPr>
          <a:xfrm>
            <a:off x="1134529" y="1168400"/>
            <a:ext cx="7618800" cy="3344400"/>
          </a:xfrm>
          <a:prstGeom prst="rect">
            <a:avLst/>
          </a:prstGeom>
          <a:noFill/>
          <a:ln>
            <a:noFill/>
          </a:ln>
        </p:spPr>
        <p:txBody>
          <a:bodyPr anchorCtr="0" anchor="t" bIns="45700" lIns="91425" spcFirstLastPara="1" rIns="91425" wrap="square" tIns="45700">
            <a:noAutofit/>
          </a:bodyPr>
          <a:lstStyle>
            <a:lvl1pPr indent="-368300" lvl="0" marL="457200" rtl="0" algn="l">
              <a:spcBef>
                <a:spcPts val="440"/>
              </a:spcBef>
              <a:spcAft>
                <a:spcPts val="0"/>
              </a:spcAft>
              <a:buSzPts val="2200"/>
              <a:buChar char="•"/>
              <a:defRPr>
                <a:solidFill>
                  <a:schemeClr val="dk1"/>
                </a:solidFill>
              </a:defRPr>
            </a:lvl1pPr>
            <a:lvl2pPr indent="-349250" lvl="1" marL="914400" rtl="0" algn="l">
              <a:spcBef>
                <a:spcPts val="380"/>
              </a:spcBef>
              <a:spcAft>
                <a:spcPts val="0"/>
              </a:spcAft>
              <a:buSzPts val="1900"/>
              <a:buChar char="▪"/>
              <a:defRPr>
                <a:solidFill>
                  <a:schemeClr val="dk1"/>
                </a:solidFill>
              </a:defRPr>
            </a:lvl2pPr>
            <a:lvl3pPr indent="-330200" lvl="2" marL="1371600" rtl="0" algn="l">
              <a:spcBef>
                <a:spcPts val="320"/>
              </a:spcBef>
              <a:spcAft>
                <a:spcPts val="0"/>
              </a:spcAft>
              <a:buClr>
                <a:srgbClr val="9E9191"/>
              </a:buClr>
              <a:buSzPts val="1600"/>
              <a:buChar char="•"/>
              <a:defRPr>
                <a:solidFill>
                  <a:schemeClr val="dk1"/>
                </a:solidFill>
              </a:defRPr>
            </a:lvl3pPr>
            <a:lvl4pPr indent="-330200" lvl="3" marL="1828800" rtl="0" algn="l">
              <a:spcBef>
                <a:spcPts val="320"/>
              </a:spcBef>
              <a:spcAft>
                <a:spcPts val="0"/>
              </a:spcAft>
              <a:buClr>
                <a:srgbClr val="9E9191"/>
              </a:buClr>
              <a:buSzPts val="1600"/>
              <a:buChar char="▪"/>
              <a:defRPr>
                <a:solidFill>
                  <a:schemeClr val="dk1"/>
                </a:solidFill>
              </a:defRPr>
            </a:lvl4pPr>
            <a:lvl5pPr indent="-330200" lvl="4" marL="2286000" rtl="0" algn="l">
              <a:spcBef>
                <a:spcPts val="320"/>
              </a:spcBef>
              <a:spcAft>
                <a:spcPts val="0"/>
              </a:spcAft>
              <a:buClr>
                <a:srgbClr val="9E9191"/>
              </a:buClr>
              <a:buSzPts val="1600"/>
              <a:buChar char="•"/>
              <a:defRPr>
                <a:solidFill>
                  <a:schemeClr val="dk1"/>
                </a:solidFill>
              </a:defRPr>
            </a:lvl5pPr>
            <a:lvl6pPr indent="-330200" lvl="5" marL="2743200" rtl="0" algn="l">
              <a:spcBef>
                <a:spcPts val="320"/>
              </a:spcBef>
              <a:spcAft>
                <a:spcPts val="0"/>
              </a:spcAft>
              <a:buClr>
                <a:srgbClr val="9E9191"/>
              </a:buClr>
              <a:buSzPts val="1600"/>
              <a:buChar char="o"/>
              <a:defRPr/>
            </a:lvl6pPr>
            <a:lvl7pPr indent="-330200" lvl="6" marL="3200400" rtl="0" algn="l">
              <a:spcBef>
                <a:spcPts val="320"/>
              </a:spcBef>
              <a:spcAft>
                <a:spcPts val="0"/>
              </a:spcAft>
              <a:buClr>
                <a:srgbClr val="9E9191"/>
              </a:buClr>
              <a:buSzPts val="1600"/>
              <a:buChar char="•"/>
              <a:defRPr/>
            </a:lvl7pPr>
            <a:lvl8pPr indent="-330200" lvl="7" marL="3657600" rtl="0" algn="l">
              <a:spcBef>
                <a:spcPts val="320"/>
              </a:spcBef>
              <a:spcAft>
                <a:spcPts val="0"/>
              </a:spcAft>
              <a:buClr>
                <a:srgbClr val="9E9191"/>
              </a:buClr>
              <a:buSzPts val="1600"/>
              <a:buChar char="o"/>
              <a:defRPr/>
            </a:lvl8pPr>
            <a:lvl9pPr indent="-330200" lvl="8" marL="4114800" rtl="0" algn="l">
              <a:spcBef>
                <a:spcPts val="320"/>
              </a:spcBef>
              <a:spcAft>
                <a:spcPts val="0"/>
              </a:spcAft>
              <a:buClr>
                <a:srgbClr val="9E9191"/>
              </a:buClr>
              <a:buSzPts val="1600"/>
              <a:buFont typeface="Arial"/>
              <a:buChar char="•"/>
              <a:defRPr/>
            </a:lvl9pPr>
          </a:lstStyle>
          <a:p/>
        </p:txBody>
      </p:sp>
      <p:sp>
        <p:nvSpPr>
          <p:cNvPr id="53" name="Google Shape;53;p9"/>
          <p:cNvSpPr txBox="1"/>
          <p:nvPr>
            <p:ph idx="10" type="dt"/>
          </p:nvPr>
        </p:nvSpPr>
        <p:spPr>
          <a:xfrm>
            <a:off x="4209399" y="4790669"/>
            <a:ext cx="734100" cy="2739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54" name="Google Shape;54;p9"/>
          <p:cNvSpPr txBox="1"/>
          <p:nvPr>
            <p:ph idx="11" type="ftr"/>
          </p:nvPr>
        </p:nvSpPr>
        <p:spPr>
          <a:xfrm>
            <a:off x="5147734" y="4780033"/>
            <a:ext cx="3851100" cy="274500"/>
          </a:xfrm>
          <a:prstGeom prst="rect">
            <a:avLst/>
          </a:prstGeom>
          <a:noFill/>
          <a:ln>
            <a:noFill/>
          </a:ln>
        </p:spPr>
        <p:txBody>
          <a:bodyPr anchorCtr="0" anchor="ctr" bIns="45700" lIns="91425" spcFirstLastPara="1" rIns="91425" wrap="square" tIns="45700">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55" name="Google Shape;55;p9"/>
          <p:cNvSpPr txBox="1"/>
          <p:nvPr>
            <p:ph idx="12" type="sldNum"/>
          </p:nvPr>
        </p:nvSpPr>
        <p:spPr>
          <a:xfrm>
            <a:off x="97932" y="4785051"/>
            <a:ext cx="338700" cy="273900"/>
          </a:xfrm>
          <a:prstGeom prst="rect">
            <a:avLst/>
          </a:prstGeom>
          <a:noFill/>
          <a:ln>
            <a:noFill/>
          </a:ln>
        </p:spPr>
        <p:txBody>
          <a:bodyPr anchorCtr="0" anchor="ctr" bIns="45700" lIns="27425" spcFirstLastPara="1" rIns="45700"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pic>
        <p:nvPicPr>
          <p:cNvPr descr="diag-rule-wider.eps" id="56" name="Google Shape;56;p9"/>
          <p:cNvPicPr preferRelativeResize="0"/>
          <p:nvPr/>
        </p:nvPicPr>
        <p:blipFill rotWithShape="1">
          <a:blip r:embed="rId2">
            <a:alphaModFix/>
          </a:blip>
          <a:srcRect b="11805" l="12739" r="34137" t="79370"/>
          <a:stretch/>
        </p:blipFill>
        <p:spPr>
          <a:xfrm>
            <a:off x="0" y="0"/>
            <a:ext cx="6858009" cy="12700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Feature Content">
  <p:cSld name="Feature Content">
    <p:spTree>
      <p:nvGrpSpPr>
        <p:cNvPr id="57" name="Shape 57"/>
        <p:cNvGrpSpPr/>
        <p:nvPr/>
      </p:nvGrpSpPr>
      <p:grpSpPr>
        <a:xfrm>
          <a:off x="0" y="0"/>
          <a:ext cx="0" cy="0"/>
          <a:chOff x="0" y="0"/>
          <a:chExt cx="0" cy="0"/>
        </a:xfrm>
      </p:grpSpPr>
      <p:sp>
        <p:nvSpPr>
          <p:cNvPr id="58" name="Google Shape;58;p10"/>
          <p:cNvSpPr txBox="1"/>
          <p:nvPr>
            <p:ph idx="1" type="body"/>
          </p:nvPr>
        </p:nvSpPr>
        <p:spPr>
          <a:xfrm>
            <a:off x="143933" y="227134"/>
            <a:ext cx="8856000" cy="4334100"/>
          </a:xfrm>
          <a:prstGeom prst="rect">
            <a:avLst/>
          </a:prstGeom>
          <a:noFill/>
          <a:ln>
            <a:noFill/>
          </a:ln>
        </p:spPr>
        <p:txBody>
          <a:bodyPr anchorCtr="0" anchor="t" bIns="45700" lIns="91425" spcFirstLastPara="1" rIns="91425" wrap="square" tIns="45700">
            <a:noAutofit/>
          </a:bodyPr>
          <a:lstStyle>
            <a:lvl1pPr indent="-342900" lvl="0" marL="457200" rtl="0" algn="l">
              <a:spcBef>
                <a:spcPts val="360"/>
              </a:spcBef>
              <a:spcAft>
                <a:spcPts val="0"/>
              </a:spcAft>
              <a:buSzPts val="1800"/>
              <a:buChar char="•"/>
              <a:defRPr/>
            </a:lvl1pPr>
            <a:lvl2pPr indent="-342900" lvl="1" marL="914400" rtl="0" algn="l">
              <a:spcBef>
                <a:spcPts val="360"/>
              </a:spcBef>
              <a:spcAft>
                <a:spcPts val="0"/>
              </a:spcAft>
              <a:buSzPts val="1800"/>
              <a:buChar char="▪"/>
              <a:defRPr/>
            </a:lvl2pPr>
            <a:lvl3pPr indent="-342900" lvl="2" marL="1371600" rtl="0" algn="l">
              <a:spcBef>
                <a:spcPts val="360"/>
              </a:spcBef>
              <a:spcAft>
                <a:spcPts val="0"/>
              </a:spcAft>
              <a:buSzPts val="1800"/>
              <a:buChar char="•"/>
              <a:defRPr/>
            </a:lvl3pPr>
            <a:lvl4pPr indent="-342900" lvl="3" marL="1828800" rtl="0" algn="l">
              <a:spcBef>
                <a:spcPts val="360"/>
              </a:spcBef>
              <a:spcAft>
                <a:spcPts val="0"/>
              </a:spcAft>
              <a:buSzPts val="1800"/>
              <a:buChar char="▪"/>
              <a:defRPr/>
            </a:lvl4pPr>
            <a:lvl5pPr indent="-342900" lvl="4" marL="2286000" rtl="0" algn="l">
              <a:spcBef>
                <a:spcPts val="360"/>
              </a:spcBef>
              <a:spcAft>
                <a:spcPts val="0"/>
              </a:spcAft>
              <a:buSzPts val="1800"/>
              <a:buChar char="•"/>
              <a:defRPr/>
            </a:lvl5pPr>
            <a:lvl6pPr indent="-342900" lvl="5" marL="2743200" rtl="0" algn="l">
              <a:spcBef>
                <a:spcPts val="360"/>
              </a:spcBef>
              <a:spcAft>
                <a:spcPts val="0"/>
              </a:spcAft>
              <a:buClr>
                <a:srgbClr val="9E9191"/>
              </a:buClr>
              <a:buSzPts val="1800"/>
              <a:buChar char="o"/>
              <a:defRPr/>
            </a:lvl6pPr>
            <a:lvl7pPr indent="-342900" lvl="6" marL="3200400" rtl="0" algn="l">
              <a:spcBef>
                <a:spcPts val="360"/>
              </a:spcBef>
              <a:spcAft>
                <a:spcPts val="0"/>
              </a:spcAft>
              <a:buClr>
                <a:srgbClr val="9E9191"/>
              </a:buClr>
              <a:buSzPts val="1800"/>
              <a:buChar char="•"/>
              <a:defRPr/>
            </a:lvl7pPr>
            <a:lvl8pPr indent="-342900" lvl="7" marL="3657600" rtl="0" algn="l">
              <a:spcBef>
                <a:spcPts val="360"/>
              </a:spcBef>
              <a:spcAft>
                <a:spcPts val="0"/>
              </a:spcAft>
              <a:buClr>
                <a:srgbClr val="9E9191"/>
              </a:buClr>
              <a:buSzPts val="1800"/>
              <a:buChar char="o"/>
              <a:defRPr/>
            </a:lvl8pPr>
            <a:lvl9pPr indent="-342900" lvl="8" marL="4114800" rtl="0" algn="l">
              <a:spcBef>
                <a:spcPts val="360"/>
              </a:spcBef>
              <a:spcAft>
                <a:spcPts val="0"/>
              </a:spcAft>
              <a:buClr>
                <a:srgbClr val="9E9191"/>
              </a:buClr>
              <a:buSzPts val="1800"/>
              <a:buChar char="•"/>
              <a:defRPr/>
            </a:lvl9pPr>
          </a:lstStyle>
          <a:p/>
        </p:txBody>
      </p:sp>
      <p:sp>
        <p:nvSpPr>
          <p:cNvPr id="59" name="Google Shape;59;p10"/>
          <p:cNvSpPr txBox="1"/>
          <p:nvPr>
            <p:ph idx="12" type="sldNum"/>
          </p:nvPr>
        </p:nvSpPr>
        <p:spPr>
          <a:xfrm>
            <a:off x="97932" y="4785051"/>
            <a:ext cx="338700" cy="273900"/>
          </a:xfrm>
          <a:prstGeom prst="rect">
            <a:avLst/>
          </a:prstGeom>
          <a:noFill/>
          <a:ln>
            <a:noFill/>
          </a:ln>
        </p:spPr>
        <p:txBody>
          <a:bodyPr anchorCtr="0" anchor="ctr" bIns="45700" lIns="27425" spcFirstLastPara="1" rIns="45700"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
        <p:nvSpPr>
          <p:cNvPr id="60" name="Google Shape;60;p10"/>
          <p:cNvSpPr txBox="1"/>
          <p:nvPr>
            <p:ph idx="11" type="ftr"/>
          </p:nvPr>
        </p:nvSpPr>
        <p:spPr>
          <a:xfrm>
            <a:off x="5147734" y="4780033"/>
            <a:ext cx="3851100" cy="274500"/>
          </a:xfrm>
          <a:prstGeom prst="rect">
            <a:avLst/>
          </a:prstGeom>
          <a:noFill/>
          <a:ln>
            <a:noFill/>
          </a:ln>
        </p:spPr>
        <p:txBody>
          <a:bodyPr anchorCtr="0" anchor="ctr" bIns="45700" lIns="91425" spcFirstLastPara="1" rIns="91425" wrap="square" tIns="45700">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61" name="Google Shape;61;p10"/>
          <p:cNvSpPr txBox="1"/>
          <p:nvPr>
            <p:ph idx="10" type="dt"/>
          </p:nvPr>
        </p:nvSpPr>
        <p:spPr>
          <a:xfrm>
            <a:off x="4209399" y="4790669"/>
            <a:ext cx="734100" cy="2739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15.xml"/><Relationship Id="rId22" Type="http://schemas.openxmlformats.org/officeDocument/2006/relationships/slideLayout" Target="../slideLayouts/slideLayout17.xml"/><Relationship Id="rId21" Type="http://schemas.openxmlformats.org/officeDocument/2006/relationships/slideLayout" Target="../slideLayouts/slideLayout16.xml"/><Relationship Id="rId24" Type="http://schemas.openxmlformats.org/officeDocument/2006/relationships/slideLayout" Target="../slideLayouts/slideLayout19.xml"/><Relationship Id="rId23" Type="http://schemas.openxmlformats.org/officeDocument/2006/relationships/slideLayout" Target="../slideLayouts/slideLayout18.xml"/><Relationship Id="rId1" Type="http://schemas.openxmlformats.org/officeDocument/2006/relationships/image" Target="../media/image2.png"/><Relationship Id="rId2" Type="http://schemas.openxmlformats.org/officeDocument/2006/relationships/image" Target="../media/image5.png"/><Relationship Id="rId3" Type="http://schemas.openxmlformats.org/officeDocument/2006/relationships/image" Target="../media/image1.png"/><Relationship Id="rId4" Type="http://schemas.openxmlformats.org/officeDocument/2006/relationships/image" Target="../media/image7.png"/><Relationship Id="rId9" Type="http://schemas.openxmlformats.org/officeDocument/2006/relationships/slideLayout" Target="../slideLayouts/slideLayout4.xml"/><Relationship Id="rId25" Type="http://schemas.openxmlformats.org/officeDocument/2006/relationships/theme" Target="../theme/theme1.xml"/><Relationship Id="rId5" Type="http://schemas.openxmlformats.org/officeDocument/2006/relationships/image" Target="../media/image6.png"/><Relationship Id="rId6" Type="http://schemas.openxmlformats.org/officeDocument/2006/relationships/slideLayout" Target="../slideLayouts/slideLayout1.xml"/><Relationship Id="rId7" Type="http://schemas.openxmlformats.org/officeDocument/2006/relationships/slideLayout" Target="../slideLayouts/slideLayout2.xml"/><Relationship Id="rId8" Type="http://schemas.openxmlformats.org/officeDocument/2006/relationships/slideLayout" Target="../slideLayouts/slideLayout3.xml"/><Relationship Id="rId11" Type="http://schemas.openxmlformats.org/officeDocument/2006/relationships/slideLayout" Target="../slideLayouts/slideLayout6.xml"/><Relationship Id="rId10" Type="http://schemas.openxmlformats.org/officeDocument/2006/relationships/slideLayout" Target="../slideLayouts/slideLayout5.xml"/><Relationship Id="rId13" Type="http://schemas.openxmlformats.org/officeDocument/2006/relationships/slideLayout" Target="../slideLayouts/slideLayout8.xml"/><Relationship Id="rId12" Type="http://schemas.openxmlformats.org/officeDocument/2006/relationships/slideLayout" Target="../slideLayouts/slideLayout7.xml"/><Relationship Id="rId15" Type="http://schemas.openxmlformats.org/officeDocument/2006/relationships/slideLayout" Target="../slideLayouts/slideLayout10.xml"/><Relationship Id="rId14" Type="http://schemas.openxmlformats.org/officeDocument/2006/relationships/slideLayout" Target="../slideLayouts/slideLayout9.xml"/><Relationship Id="rId17" Type="http://schemas.openxmlformats.org/officeDocument/2006/relationships/slideLayout" Target="../slideLayouts/slideLayout12.xml"/><Relationship Id="rId16" Type="http://schemas.openxmlformats.org/officeDocument/2006/relationships/slideLayout" Target="../slideLayouts/slideLayout11.xml"/><Relationship Id="rId19" Type="http://schemas.openxmlformats.org/officeDocument/2006/relationships/slideLayout" Target="../slideLayouts/slideLayout14.xml"/><Relationship Id="rId18"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5" name="Shape 5"/>
        <p:cNvGrpSpPr/>
        <p:nvPr/>
      </p:nvGrpSpPr>
      <p:grpSpPr>
        <a:xfrm>
          <a:off x="0" y="0"/>
          <a:ext cx="0" cy="0"/>
          <a:chOff x="0" y="0"/>
          <a:chExt cx="0" cy="0"/>
        </a:xfrm>
      </p:grpSpPr>
      <p:pic>
        <p:nvPicPr>
          <p:cNvPr descr="branded-16x9-banner-1.png" id="6" name="Google Shape;6;p1"/>
          <p:cNvPicPr preferRelativeResize="0"/>
          <p:nvPr/>
        </p:nvPicPr>
        <p:blipFill rotWithShape="1">
          <a:blip r:embed="rId1">
            <a:alphaModFix/>
          </a:blip>
          <a:srcRect b="19415" l="0" r="0" t="1339"/>
          <a:stretch/>
        </p:blipFill>
        <p:spPr>
          <a:xfrm>
            <a:off x="0" y="4724401"/>
            <a:ext cx="9143998" cy="424584"/>
          </a:xfrm>
          <a:prstGeom prst="rect">
            <a:avLst/>
          </a:prstGeom>
          <a:noFill/>
          <a:ln>
            <a:noFill/>
          </a:ln>
        </p:spPr>
      </p:pic>
      <p:sp>
        <p:nvSpPr>
          <p:cNvPr id="7" name="Google Shape;7;p1"/>
          <p:cNvSpPr txBox="1"/>
          <p:nvPr>
            <p:ph type="title"/>
          </p:nvPr>
        </p:nvSpPr>
        <p:spPr>
          <a:xfrm>
            <a:off x="457200" y="210216"/>
            <a:ext cx="8397900" cy="821100"/>
          </a:xfrm>
          <a:prstGeom prst="rect">
            <a:avLst/>
          </a:prstGeom>
          <a:noFill/>
          <a:ln>
            <a:noFill/>
          </a:ln>
        </p:spPr>
        <p:txBody>
          <a:bodyPr anchorCtr="0" anchor="b" bIns="0" lIns="0" spcFirstLastPara="1" rIns="0" wrap="square" tIns="0">
            <a:noAutofit/>
          </a:bodyPr>
          <a:lstStyle>
            <a:lvl1pPr lvl="0" marR="0" rtl="0" algn="l">
              <a:lnSpc>
                <a:spcPct val="85000"/>
              </a:lnSpc>
              <a:spcBef>
                <a:spcPts val="0"/>
              </a:spcBef>
              <a:spcAft>
                <a:spcPts val="0"/>
              </a:spcAft>
              <a:buClr>
                <a:schemeClr val="dk2"/>
              </a:buClr>
              <a:buSzPts val="3600"/>
              <a:buFont typeface="Arial"/>
              <a:buNone/>
              <a:defRPr b="1" i="0" sz="3600" u="none" cap="none" strike="noStrike">
                <a:solidFill>
                  <a:schemeClr val="dk2"/>
                </a:solidFill>
                <a:latin typeface="Arial"/>
                <a:ea typeface="Arial"/>
                <a:cs typeface="Arial"/>
                <a:sym typeface="Arial"/>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8" name="Google Shape;8;p1"/>
          <p:cNvSpPr txBox="1"/>
          <p:nvPr>
            <p:ph idx="1" type="body"/>
          </p:nvPr>
        </p:nvSpPr>
        <p:spPr>
          <a:xfrm>
            <a:off x="457200" y="1294086"/>
            <a:ext cx="8397900" cy="32187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chemeClr val="dk2"/>
              </a:buClr>
              <a:buSzPts val="2200"/>
              <a:buFont typeface="Arial"/>
              <a:buChar char="•"/>
              <a:defRPr b="0" i="0" sz="2200" u="none" cap="none" strike="noStrike">
                <a:solidFill>
                  <a:schemeClr val="dk1"/>
                </a:solidFill>
                <a:latin typeface="Arial"/>
                <a:ea typeface="Arial"/>
                <a:cs typeface="Arial"/>
                <a:sym typeface="Arial"/>
              </a:defRPr>
            </a:lvl1pPr>
            <a:lvl2pPr indent="-349250" lvl="1" marL="914400" marR="0" rtl="0" algn="l">
              <a:spcBef>
                <a:spcPts val="380"/>
              </a:spcBef>
              <a:spcAft>
                <a:spcPts val="0"/>
              </a:spcAft>
              <a:buClr>
                <a:schemeClr val="accent2"/>
              </a:buClr>
              <a:buSzPts val="1900"/>
              <a:buFont typeface="Noto Sans Symbols"/>
              <a:buChar char="▪"/>
              <a:defRPr b="0" i="0" sz="1900" u="none" cap="none" strike="noStrike">
                <a:solidFill>
                  <a:schemeClr val="dk1"/>
                </a:solidFill>
                <a:latin typeface="Arial"/>
                <a:ea typeface="Arial"/>
                <a:cs typeface="Arial"/>
                <a:sym typeface="Arial"/>
              </a:defRPr>
            </a:lvl2pPr>
            <a:lvl3pPr indent="-330200" lvl="2" marL="1371600" marR="0" rtl="0" algn="l">
              <a:spcBef>
                <a:spcPts val="320"/>
              </a:spcBef>
              <a:spcAft>
                <a:spcPts val="0"/>
              </a:spcAft>
              <a:buClr>
                <a:srgbClr val="6E6868"/>
              </a:buClr>
              <a:buSzPts val="1600"/>
              <a:buFont typeface="Arial"/>
              <a:buChar char="•"/>
              <a:defRPr b="0" i="0" sz="16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rgbClr val="6E6868"/>
              </a:buClr>
              <a:buSzPts val="1600"/>
              <a:buFont typeface="Noto Sans Symbols"/>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rgbClr val="6E6868"/>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rtl="0" algn="l">
              <a:spcBef>
                <a:spcPts val="320"/>
              </a:spcBef>
              <a:spcAft>
                <a:spcPts val="0"/>
              </a:spcAft>
              <a:buClr>
                <a:srgbClr val="9E9191"/>
              </a:buClr>
              <a:buSzPts val="1600"/>
              <a:buFont typeface="Courier New"/>
              <a:buChar char="o"/>
              <a:defRPr b="0" i="0" sz="1600" u="none" cap="none" strike="noStrike">
                <a:solidFill>
                  <a:srgbClr val="9E9191"/>
                </a:solidFill>
                <a:latin typeface="Arial"/>
                <a:ea typeface="Arial"/>
                <a:cs typeface="Arial"/>
                <a:sym typeface="Arial"/>
              </a:defRPr>
            </a:lvl6pPr>
            <a:lvl7pPr indent="-330200" lvl="6" marL="3200400" marR="0" rtl="0" algn="l">
              <a:spcBef>
                <a:spcPts val="320"/>
              </a:spcBef>
              <a:spcAft>
                <a:spcPts val="0"/>
              </a:spcAft>
              <a:buClr>
                <a:srgbClr val="9E9191"/>
              </a:buClr>
              <a:buSzPts val="1600"/>
              <a:buFont typeface="Arial"/>
              <a:buChar char="•"/>
              <a:defRPr b="0" i="0" sz="1600" u="none" cap="none" strike="noStrike">
                <a:solidFill>
                  <a:srgbClr val="9E9191"/>
                </a:solidFill>
                <a:latin typeface="Arial"/>
                <a:ea typeface="Arial"/>
                <a:cs typeface="Arial"/>
                <a:sym typeface="Arial"/>
              </a:defRPr>
            </a:lvl7pPr>
            <a:lvl8pPr indent="-330200" lvl="7" marL="3657600" marR="0" rtl="0" algn="l">
              <a:spcBef>
                <a:spcPts val="320"/>
              </a:spcBef>
              <a:spcAft>
                <a:spcPts val="0"/>
              </a:spcAft>
              <a:buClr>
                <a:srgbClr val="9E9191"/>
              </a:buClr>
              <a:buSzPts val="1600"/>
              <a:buFont typeface="Courier New"/>
              <a:buChar char="o"/>
              <a:defRPr b="0" i="0" sz="1600" u="none" cap="none" strike="noStrike">
                <a:solidFill>
                  <a:srgbClr val="9E9191"/>
                </a:solidFill>
                <a:latin typeface="Arial"/>
                <a:ea typeface="Arial"/>
                <a:cs typeface="Arial"/>
                <a:sym typeface="Arial"/>
              </a:defRPr>
            </a:lvl8pPr>
            <a:lvl9pPr indent="-330200" lvl="8" marL="4114800" marR="0" rtl="0" algn="l">
              <a:spcBef>
                <a:spcPts val="320"/>
              </a:spcBef>
              <a:spcAft>
                <a:spcPts val="0"/>
              </a:spcAft>
              <a:buClr>
                <a:srgbClr val="9E9191"/>
              </a:buClr>
              <a:buSzPts val="1600"/>
              <a:buFont typeface="Arial"/>
              <a:buChar char="•"/>
              <a:defRPr b="0" i="0" sz="1600" u="none" cap="none" strike="noStrike">
                <a:solidFill>
                  <a:srgbClr val="9E9191"/>
                </a:solidFill>
                <a:latin typeface="Arial"/>
                <a:ea typeface="Arial"/>
                <a:cs typeface="Arial"/>
                <a:sym typeface="Arial"/>
              </a:defRPr>
            </a:lvl9pPr>
          </a:lstStyle>
          <a:p/>
        </p:txBody>
      </p:sp>
      <p:sp>
        <p:nvSpPr>
          <p:cNvPr id="9" name="Google Shape;9;p1"/>
          <p:cNvSpPr txBox="1"/>
          <p:nvPr>
            <p:ph idx="12" type="sldNum"/>
          </p:nvPr>
        </p:nvSpPr>
        <p:spPr>
          <a:xfrm>
            <a:off x="97932" y="4785051"/>
            <a:ext cx="338700" cy="273900"/>
          </a:xfrm>
          <a:prstGeom prst="rect">
            <a:avLst/>
          </a:prstGeom>
          <a:noFill/>
          <a:ln>
            <a:noFill/>
          </a:ln>
        </p:spPr>
        <p:txBody>
          <a:bodyPr anchorCtr="0" anchor="ctr" bIns="45700" lIns="27425" spcFirstLastPara="1" rIns="45700" wrap="square" tIns="45700">
            <a:noAutofit/>
          </a:bodyPr>
          <a:lstStyle>
            <a:lvl1pPr indent="0" lvl="0" marL="0" marR="0" rtl="0" algn="r">
              <a:spcBef>
                <a:spcPts val="0"/>
              </a:spcBef>
              <a:buNone/>
              <a:defRPr b="1" i="0" sz="1300" u="none" cap="none" strike="noStrike">
                <a:solidFill>
                  <a:schemeClr val="accent5"/>
                </a:solidFill>
                <a:latin typeface="Arial"/>
                <a:ea typeface="Arial"/>
                <a:cs typeface="Arial"/>
                <a:sym typeface="Arial"/>
              </a:defRPr>
            </a:lvl1pPr>
            <a:lvl2pPr indent="0" lvl="1" marL="0" marR="0" rtl="0" algn="r">
              <a:spcBef>
                <a:spcPts val="0"/>
              </a:spcBef>
              <a:buNone/>
              <a:defRPr b="1" i="0" sz="1300" u="none" cap="none" strike="noStrike">
                <a:solidFill>
                  <a:schemeClr val="accent5"/>
                </a:solidFill>
                <a:latin typeface="Arial"/>
                <a:ea typeface="Arial"/>
                <a:cs typeface="Arial"/>
                <a:sym typeface="Arial"/>
              </a:defRPr>
            </a:lvl2pPr>
            <a:lvl3pPr indent="0" lvl="2" marL="0" marR="0" rtl="0" algn="r">
              <a:spcBef>
                <a:spcPts val="0"/>
              </a:spcBef>
              <a:buNone/>
              <a:defRPr b="1" i="0" sz="1300" u="none" cap="none" strike="noStrike">
                <a:solidFill>
                  <a:schemeClr val="accent5"/>
                </a:solidFill>
                <a:latin typeface="Arial"/>
                <a:ea typeface="Arial"/>
                <a:cs typeface="Arial"/>
                <a:sym typeface="Arial"/>
              </a:defRPr>
            </a:lvl3pPr>
            <a:lvl4pPr indent="0" lvl="3" marL="0" marR="0" rtl="0" algn="r">
              <a:spcBef>
                <a:spcPts val="0"/>
              </a:spcBef>
              <a:buNone/>
              <a:defRPr b="1" i="0" sz="1300" u="none" cap="none" strike="noStrike">
                <a:solidFill>
                  <a:schemeClr val="accent5"/>
                </a:solidFill>
                <a:latin typeface="Arial"/>
                <a:ea typeface="Arial"/>
                <a:cs typeface="Arial"/>
                <a:sym typeface="Arial"/>
              </a:defRPr>
            </a:lvl4pPr>
            <a:lvl5pPr indent="0" lvl="4" marL="0" marR="0" rtl="0" algn="r">
              <a:spcBef>
                <a:spcPts val="0"/>
              </a:spcBef>
              <a:buNone/>
              <a:defRPr b="1" i="0" sz="1300" u="none" cap="none" strike="noStrike">
                <a:solidFill>
                  <a:schemeClr val="accent5"/>
                </a:solidFill>
                <a:latin typeface="Arial"/>
                <a:ea typeface="Arial"/>
                <a:cs typeface="Arial"/>
                <a:sym typeface="Arial"/>
              </a:defRPr>
            </a:lvl5pPr>
            <a:lvl6pPr indent="0" lvl="5" marL="0" marR="0" rtl="0" algn="r">
              <a:spcBef>
                <a:spcPts val="0"/>
              </a:spcBef>
              <a:buNone/>
              <a:defRPr b="1" i="0" sz="1300" u="none" cap="none" strike="noStrike">
                <a:solidFill>
                  <a:schemeClr val="accent5"/>
                </a:solidFill>
                <a:latin typeface="Arial"/>
                <a:ea typeface="Arial"/>
                <a:cs typeface="Arial"/>
                <a:sym typeface="Arial"/>
              </a:defRPr>
            </a:lvl6pPr>
            <a:lvl7pPr indent="0" lvl="6" marL="0" marR="0" rtl="0" algn="r">
              <a:spcBef>
                <a:spcPts val="0"/>
              </a:spcBef>
              <a:buNone/>
              <a:defRPr b="1" i="0" sz="1300" u="none" cap="none" strike="noStrike">
                <a:solidFill>
                  <a:schemeClr val="accent5"/>
                </a:solidFill>
                <a:latin typeface="Arial"/>
                <a:ea typeface="Arial"/>
                <a:cs typeface="Arial"/>
                <a:sym typeface="Arial"/>
              </a:defRPr>
            </a:lvl7pPr>
            <a:lvl8pPr indent="0" lvl="7" marL="0" marR="0" rtl="0" algn="r">
              <a:spcBef>
                <a:spcPts val="0"/>
              </a:spcBef>
              <a:buNone/>
              <a:defRPr b="1" i="0" sz="1300" u="none" cap="none" strike="noStrike">
                <a:solidFill>
                  <a:schemeClr val="accent5"/>
                </a:solidFill>
                <a:latin typeface="Arial"/>
                <a:ea typeface="Arial"/>
                <a:cs typeface="Arial"/>
                <a:sym typeface="Arial"/>
              </a:defRPr>
            </a:lvl8pPr>
            <a:lvl9pPr indent="0" lvl="8" marL="0" marR="0" rtl="0" algn="r">
              <a:spcBef>
                <a:spcPts val="0"/>
              </a:spcBef>
              <a:buNone/>
              <a:defRPr b="1" i="0" sz="1300" u="none" cap="none" strike="noStrike">
                <a:solidFill>
                  <a:schemeClr val="accent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0" name="Google Shape;10;p1"/>
          <p:cNvSpPr txBox="1"/>
          <p:nvPr>
            <p:ph idx="10" type="dt"/>
          </p:nvPr>
        </p:nvSpPr>
        <p:spPr>
          <a:xfrm>
            <a:off x="4209399" y="4790669"/>
            <a:ext cx="734100" cy="2739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1" sz="1000" u="none" cap="none" strike="noStrike">
                <a:solidFill>
                  <a:srgbClr val="D8D6D6"/>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 name="Google Shape;11;p1"/>
          <p:cNvSpPr txBox="1"/>
          <p:nvPr>
            <p:ph idx="11" type="ftr"/>
          </p:nvPr>
        </p:nvSpPr>
        <p:spPr>
          <a:xfrm>
            <a:off x="5147734" y="4780033"/>
            <a:ext cx="3851100" cy="274500"/>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b="0" i="0" sz="1000" u="none" cap="none" strike="noStrike">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pic>
        <p:nvPicPr>
          <p:cNvPr id="12" name="Google Shape;12;p1"/>
          <p:cNvPicPr preferRelativeResize="0"/>
          <p:nvPr/>
        </p:nvPicPr>
        <p:blipFill rotWithShape="1">
          <a:blip r:embed="rId2">
            <a:alphaModFix/>
          </a:blip>
          <a:srcRect b="0" l="0" r="0" t="0"/>
          <a:stretch/>
        </p:blipFill>
        <p:spPr>
          <a:xfrm>
            <a:off x="806199" y="4861325"/>
            <a:ext cx="1450183" cy="140018"/>
          </a:xfrm>
          <a:prstGeom prst="rect">
            <a:avLst/>
          </a:prstGeom>
          <a:noFill/>
          <a:ln>
            <a:noFill/>
          </a:ln>
        </p:spPr>
      </p:pic>
      <p:pic>
        <p:nvPicPr>
          <p:cNvPr descr="slash-white.png" id="13" name="Google Shape;13;p1"/>
          <p:cNvPicPr preferRelativeResize="0"/>
          <p:nvPr/>
        </p:nvPicPr>
        <p:blipFill rotWithShape="1">
          <a:blip r:embed="rId3">
            <a:alphaModFix/>
          </a:blip>
          <a:srcRect b="0" l="0" r="0" t="0"/>
          <a:stretch/>
        </p:blipFill>
        <p:spPr>
          <a:xfrm>
            <a:off x="521671" y="4870192"/>
            <a:ext cx="106870" cy="125730"/>
          </a:xfrm>
          <a:prstGeom prst="rect">
            <a:avLst/>
          </a:prstGeom>
          <a:noFill/>
          <a:ln>
            <a:noFill/>
          </a:ln>
        </p:spPr>
      </p:pic>
      <p:pic>
        <p:nvPicPr>
          <p:cNvPr descr="diag-rule-wider.eps" id="14" name="Google Shape;14;p1"/>
          <p:cNvPicPr preferRelativeResize="0"/>
          <p:nvPr/>
        </p:nvPicPr>
        <p:blipFill rotWithShape="1">
          <a:blip r:embed="rId4">
            <a:alphaModFix/>
          </a:blip>
          <a:srcRect b="17059" l="12737" r="47471" t="79369"/>
          <a:stretch/>
        </p:blipFill>
        <p:spPr>
          <a:xfrm>
            <a:off x="0" y="4673600"/>
            <a:ext cx="6858001" cy="51463"/>
          </a:xfrm>
          <a:prstGeom prst="rect">
            <a:avLst/>
          </a:prstGeom>
          <a:noFill/>
          <a:ln>
            <a:noFill/>
          </a:ln>
        </p:spPr>
      </p:pic>
      <p:pic>
        <p:nvPicPr>
          <p:cNvPr descr="diag-rule-wider.eps" id="15" name="Google Shape;15;p1"/>
          <p:cNvPicPr preferRelativeResize="0"/>
          <p:nvPr/>
        </p:nvPicPr>
        <p:blipFill rotWithShape="1">
          <a:blip r:embed="rId5">
            <a:alphaModFix/>
          </a:blip>
          <a:srcRect b="13028" l="12737" r="47471" t="79370"/>
          <a:stretch/>
        </p:blipFill>
        <p:spPr>
          <a:xfrm>
            <a:off x="0" y="-1"/>
            <a:ext cx="6858004" cy="10953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6"/>
    <p:sldLayoutId id="2147483649" r:id="rId7"/>
    <p:sldLayoutId id="2147483650" r:id="rId8"/>
    <p:sldLayoutId id="2147483651" r:id="rId9"/>
    <p:sldLayoutId id="2147483652" r:id="rId10"/>
    <p:sldLayoutId id="2147483653" r:id="rId11"/>
    <p:sldLayoutId id="2147483654" r:id="rId12"/>
    <p:sldLayoutId id="2147483655" r:id="rId13"/>
    <p:sldLayoutId id="2147483656" r:id="rId14"/>
    <p:sldLayoutId id="2147483657" r:id="rId15"/>
    <p:sldLayoutId id="2147483658" r:id="rId16"/>
    <p:sldLayoutId id="2147483659" r:id="rId17"/>
    <p:sldLayoutId id="2147483660" r:id="rId18"/>
    <p:sldLayoutId id="2147483661" r:id="rId19"/>
    <p:sldLayoutId id="2147483662" r:id="rId20"/>
    <p:sldLayoutId id="2147483663" r:id="rId21"/>
    <p:sldLayoutId id="2147483664" r:id="rId22"/>
    <p:sldLayoutId id="2147483665" r:id="rId23"/>
    <p:sldLayoutId id="2147483666" r:id="rId2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0.xml"/><Relationship Id="rId3" Type="http://schemas.openxmlformats.org/officeDocument/2006/relationships/image" Target="../media/image1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1.xml"/><Relationship Id="rId3"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2.xml"/><Relationship Id="rId3" Type="http://schemas.openxmlformats.org/officeDocument/2006/relationships/image" Target="../media/image4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3.xml"/><Relationship Id="rId3" Type="http://schemas.openxmlformats.org/officeDocument/2006/relationships/image" Target="../media/image4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4.xml"/><Relationship Id="rId3" Type="http://schemas.openxmlformats.org/officeDocument/2006/relationships/image" Target="../media/image2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5.xml"/><Relationship Id="rId3" Type="http://schemas.openxmlformats.org/officeDocument/2006/relationships/image" Target="../media/image1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7.xml"/><Relationship Id="rId3" Type="http://schemas.openxmlformats.org/officeDocument/2006/relationships/image" Target="../media/image2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8.xml"/><Relationship Id="rId3" Type="http://schemas.openxmlformats.org/officeDocument/2006/relationships/image" Target="../media/image2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9.xml"/><Relationship Id="rId3" Type="http://schemas.openxmlformats.org/officeDocument/2006/relationships/image" Target="../media/image2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0.xml"/><Relationship Id="rId3" Type="http://schemas.openxmlformats.org/officeDocument/2006/relationships/image" Target="../media/image3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1.xml"/><Relationship Id="rId3" Type="http://schemas.openxmlformats.org/officeDocument/2006/relationships/hyperlink" Target="http://drive.google.com/file/d/0B-3s1hztEQMEV3Z4TjlMQVNXT0ljcTVqUlAzcURzUHJHNXZF/view" TargetMode="External"/><Relationship Id="rId4" Type="http://schemas.openxmlformats.org/officeDocument/2006/relationships/image" Target="../media/image33.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2.xml"/><Relationship Id="rId3" Type="http://schemas.openxmlformats.org/officeDocument/2006/relationships/image" Target="../media/image3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3.xml"/><Relationship Id="rId3" Type="http://schemas.openxmlformats.org/officeDocument/2006/relationships/image" Target="../media/image3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4.xml"/><Relationship Id="rId3" Type="http://schemas.openxmlformats.org/officeDocument/2006/relationships/image" Target="../media/image3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5.xml"/><Relationship Id="rId3" Type="http://schemas.openxmlformats.org/officeDocument/2006/relationships/image" Target="../media/image2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6.xml"/><Relationship Id="rId3" Type="http://schemas.openxmlformats.org/officeDocument/2006/relationships/image" Target="../media/image3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7.xml"/><Relationship Id="rId3" Type="http://schemas.openxmlformats.org/officeDocument/2006/relationships/image" Target="../media/image3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8.xml"/><Relationship Id="rId3" Type="http://schemas.openxmlformats.org/officeDocument/2006/relationships/image" Target="../media/image4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9.xml"/><Relationship Id="rId3" Type="http://schemas.openxmlformats.org/officeDocument/2006/relationships/image" Target="../media/image4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xml"/><Relationship Id="rId3" Type="http://schemas.openxmlformats.org/officeDocument/2006/relationships/image" Target="../media/image48.png"/><Relationship Id="rId4" Type="http://schemas.openxmlformats.org/officeDocument/2006/relationships/image" Target="../media/image1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0.xml"/><Relationship Id="rId3" Type="http://schemas.openxmlformats.org/officeDocument/2006/relationships/image" Target="../media/image4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1.xml"/><Relationship Id="rId3" Type="http://schemas.openxmlformats.org/officeDocument/2006/relationships/image" Target="../media/image3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2.xml"/><Relationship Id="rId3" Type="http://schemas.openxmlformats.org/officeDocument/2006/relationships/image" Target="../media/image4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3.xml"/><Relationship Id="rId3" Type="http://schemas.openxmlformats.org/officeDocument/2006/relationships/image" Target="../media/image4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4.xml"/><Relationship Id="rId3" Type="http://schemas.openxmlformats.org/officeDocument/2006/relationships/image" Target="../media/image3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8.xml"/><Relationship Id="rId3" Type="http://schemas.openxmlformats.org/officeDocument/2006/relationships/image" Target="../media/image4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xml"/><Relationship Id="rId3" Type="http://schemas.openxmlformats.org/officeDocument/2006/relationships/image" Target="../media/image15.png"/><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6.xml"/><Relationship Id="rId3" Type="http://schemas.openxmlformats.org/officeDocument/2006/relationships/hyperlink" Target="http://drive.google.com/file/d/0B-3s1hztEQMEdnUyOFlOeHhyUzdkRU1KdU10MzZBQ3FqdGQw/view" TargetMode="External"/><Relationship Id="rId4" Type="http://schemas.openxmlformats.org/officeDocument/2006/relationships/image" Target="../media/image17.jpg"/><Relationship Id="rId5" Type="http://schemas.openxmlformats.org/officeDocument/2006/relationships/hyperlink" Target="https://observablehq.com/@rautnikita77/heatmap"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7.xml"/><Relationship Id="rId3" Type="http://schemas.openxmlformats.org/officeDocument/2006/relationships/image" Target="../media/image16.png"/><Relationship Id="rId4" Type="http://schemas.openxmlformats.org/officeDocument/2006/relationships/image" Target="../media/image23.png"/><Relationship Id="rId5" Type="http://schemas.openxmlformats.org/officeDocument/2006/relationships/image" Target="../media/image22.png"/><Relationship Id="rId6" Type="http://schemas.openxmlformats.org/officeDocument/2006/relationships/image" Target="../media/image2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8.xml"/><Relationship Id="rId3" Type="http://schemas.openxmlformats.org/officeDocument/2006/relationships/image" Target="../media/image2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9.xml"/><Relationship Id="rId3"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 name="Shape 111"/>
        <p:cNvGrpSpPr/>
        <p:nvPr/>
      </p:nvGrpSpPr>
      <p:grpSpPr>
        <a:xfrm>
          <a:off x="0" y="0"/>
          <a:ext cx="0" cy="0"/>
          <a:chOff x="0" y="0"/>
          <a:chExt cx="0" cy="0"/>
        </a:xfrm>
      </p:grpSpPr>
      <p:sp>
        <p:nvSpPr>
          <p:cNvPr id="112" name="Google Shape;112;p21"/>
          <p:cNvSpPr txBox="1"/>
          <p:nvPr>
            <p:ph idx="4294967295" type="ctrTitle"/>
          </p:nvPr>
        </p:nvSpPr>
        <p:spPr>
          <a:xfrm>
            <a:off x="433250" y="1093550"/>
            <a:ext cx="7914000" cy="933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b="0" lang="en" sz="4500">
                <a:solidFill>
                  <a:srgbClr val="FFFFFF"/>
                </a:solidFill>
                <a:latin typeface="Times"/>
                <a:ea typeface="Times"/>
                <a:cs typeface="Times"/>
                <a:sym typeface="Times"/>
              </a:rPr>
              <a:t>The Clever Eagles</a:t>
            </a:r>
            <a:endParaRPr b="0" sz="4500">
              <a:solidFill>
                <a:srgbClr val="FFFFFF"/>
              </a:solidFill>
              <a:latin typeface="Times"/>
              <a:ea typeface="Times"/>
              <a:cs typeface="Times"/>
              <a:sym typeface="Times"/>
            </a:endParaRPr>
          </a:p>
        </p:txBody>
      </p:sp>
      <p:sp>
        <p:nvSpPr>
          <p:cNvPr id="113" name="Google Shape;113;p21"/>
          <p:cNvSpPr txBox="1"/>
          <p:nvPr/>
        </p:nvSpPr>
        <p:spPr>
          <a:xfrm>
            <a:off x="6458575" y="3583450"/>
            <a:ext cx="3035700" cy="147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000">
              <a:solidFill>
                <a:srgbClr val="FFFFFF"/>
              </a:solidFill>
              <a:latin typeface="Times"/>
              <a:ea typeface="Times"/>
              <a:cs typeface="Times"/>
              <a:sym typeface="Times"/>
            </a:endParaRPr>
          </a:p>
          <a:p>
            <a:pPr indent="0" lvl="0" marL="0" rtl="0" algn="l">
              <a:spcBef>
                <a:spcPts val="0"/>
              </a:spcBef>
              <a:spcAft>
                <a:spcPts val="0"/>
              </a:spcAft>
              <a:buNone/>
            </a:pPr>
            <a:r>
              <a:rPr lang="en" sz="2000">
                <a:solidFill>
                  <a:srgbClr val="FFFFFF"/>
                </a:solidFill>
                <a:latin typeface="Times"/>
                <a:ea typeface="Times"/>
                <a:cs typeface="Times"/>
                <a:sym typeface="Times"/>
              </a:rPr>
              <a:t>Omkar Ranadive</a:t>
            </a:r>
            <a:endParaRPr sz="2000">
              <a:solidFill>
                <a:srgbClr val="FFFFFF"/>
              </a:solidFill>
              <a:latin typeface="Times"/>
              <a:ea typeface="Times"/>
              <a:cs typeface="Times"/>
              <a:sym typeface="Times"/>
            </a:endParaRPr>
          </a:p>
          <a:p>
            <a:pPr indent="0" lvl="0" marL="0" rtl="0" algn="l">
              <a:spcBef>
                <a:spcPts val="0"/>
              </a:spcBef>
              <a:spcAft>
                <a:spcPts val="0"/>
              </a:spcAft>
              <a:buNone/>
            </a:pPr>
            <a:r>
              <a:rPr lang="en" sz="2000">
                <a:solidFill>
                  <a:srgbClr val="FFFFFF"/>
                </a:solidFill>
                <a:latin typeface="Times"/>
                <a:ea typeface="Times"/>
                <a:cs typeface="Times"/>
                <a:sym typeface="Times"/>
              </a:rPr>
              <a:t>Anupam Tripathi</a:t>
            </a:r>
            <a:endParaRPr sz="2000">
              <a:solidFill>
                <a:srgbClr val="FFFFFF"/>
              </a:solidFill>
              <a:latin typeface="Times"/>
              <a:ea typeface="Times"/>
              <a:cs typeface="Times"/>
              <a:sym typeface="Times"/>
            </a:endParaRPr>
          </a:p>
          <a:p>
            <a:pPr indent="0" lvl="0" marL="0" rtl="0" algn="l">
              <a:spcBef>
                <a:spcPts val="0"/>
              </a:spcBef>
              <a:spcAft>
                <a:spcPts val="0"/>
              </a:spcAft>
              <a:buNone/>
            </a:pPr>
            <a:r>
              <a:rPr lang="en" sz="2000">
                <a:solidFill>
                  <a:srgbClr val="FFFFFF"/>
                </a:solidFill>
                <a:latin typeface="Times"/>
                <a:ea typeface="Times"/>
                <a:cs typeface="Times"/>
                <a:sym typeface="Times"/>
              </a:rPr>
              <a:t>Nikita Raut</a:t>
            </a:r>
            <a:endParaRPr sz="2000">
              <a:solidFill>
                <a:srgbClr val="FFFFFF"/>
              </a:solidFill>
              <a:latin typeface="Times"/>
              <a:ea typeface="Times"/>
              <a:cs typeface="Times"/>
              <a:sym typeface="Times"/>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1" name="Shape 191"/>
        <p:cNvGrpSpPr/>
        <p:nvPr/>
      </p:nvGrpSpPr>
      <p:grpSpPr>
        <a:xfrm>
          <a:off x="0" y="0"/>
          <a:ext cx="0" cy="0"/>
          <a:chOff x="0" y="0"/>
          <a:chExt cx="0" cy="0"/>
        </a:xfrm>
      </p:grpSpPr>
      <p:sp>
        <p:nvSpPr>
          <p:cNvPr id="192" name="Google Shape;192;p30"/>
          <p:cNvSpPr txBox="1"/>
          <p:nvPr>
            <p:ph idx="12" type="sldNum"/>
          </p:nvPr>
        </p:nvSpPr>
        <p:spPr>
          <a:xfrm>
            <a:off x="8472458" y="4663217"/>
            <a:ext cx="548700" cy="393600"/>
          </a:xfrm>
          <a:prstGeom prst="rect">
            <a:avLst/>
          </a:prstGeom>
        </p:spPr>
        <p:txBody>
          <a:bodyPr anchorCtr="0" anchor="ctr" bIns="45700" lIns="27425" spcFirstLastPara="1" rIns="45700" wrap="square" tIns="45700">
            <a:noAutofit/>
          </a:bodyPr>
          <a:lstStyle/>
          <a:p>
            <a:pPr indent="0" lvl="0" marL="0" rtl="0" algn="r">
              <a:spcBef>
                <a:spcPts val="0"/>
              </a:spcBef>
              <a:spcAft>
                <a:spcPts val="0"/>
              </a:spcAft>
              <a:buNone/>
            </a:pPr>
            <a:fld id="{00000000-1234-1234-1234-123412341234}" type="slidenum">
              <a:rPr lang="en"/>
              <a:t>‹#›</a:t>
            </a:fld>
            <a:endParaRPr/>
          </a:p>
        </p:txBody>
      </p:sp>
      <p:pic>
        <p:nvPicPr>
          <p:cNvPr id="193" name="Google Shape;193;p30"/>
          <p:cNvPicPr preferRelativeResize="0"/>
          <p:nvPr/>
        </p:nvPicPr>
        <p:blipFill>
          <a:blip r:embed="rId3">
            <a:alphaModFix/>
          </a:blip>
          <a:stretch>
            <a:fillRect/>
          </a:stretch>
        </p:blipFill>
        <p:spPr>
          <a:xfrm>
            <a:off x="180675" y="958500"/>
            <a:ext cx="5954875" cy="3758650"/>
          </a:xfrm>
          <a:prstGeom prst="rect">
            <a:avLst/>
          </a:prstGeom>
          <a:noFill/>
          <a:ln>
            <a:noFill/>
          </a:ln>
        </p:spPr>
      </p:pic>
      <p:sp>
        <p:nvSpPr>
          <p:cNvPr id="194" name="Google Shape;194;p30"/>
          <p:cNvSpPr txBox="1"/>
          <p:nvPr/>
        </p:nvSpPr>
        <p:spPr>
          <a:xfrm>
            <a:off x="6286500" y="958500"/>
            <a:ext cx="2674200" cy="36243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Normalized count of off duty officers before and after data going public per beat.</a:t>
            </a:r>
            <a:endParaRPr/>
          </a:p>
          <a:p>
            <a:pPr indent="-317500" lvl="0" marL="457200" rtl="0" algn="l">
              <a:spcBef>
                <a:spcPts val="0"/>
              </a:spcBef>
              <a:spcAft>
                <a:spcPts val="0"/>
              </a:spcAft>
              <a:buSzPts val="1400"/>
              <a:buChar char="●"/>
            </a:pPr>
            <a:r>
              <a:rPr lang="en"/>
              <a:t>Distribution remains similar.</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8" name="Shape 198"/>
        <p:cNvGrpSpPr/>
        <p:nvPr/>
      </p:nvGrpSpPr>
      <p:grpSpPr>
        <a:xfrm>
          <a:off x="0" y="0"/>
          <a:ext cx="0" cy="0"/>
          <a:chOff x="0" y="0"/>
          <a:chExt cx="0" cy="0"/>
        </a:xfrm>
      </p:grpSpPr>
      <p:sp>
        <p:nvSpPr>
          <p:cNvPr id="199" name="Google Shape;199;p31"/>
          <p:cNvSpPr txBox="1"/>
          <p:nvPr>
            <p:ph idx="12" type="sldNum"/>
          </p:nvPr>
        </p:nvSpPr>
        <p:spPr>
          <a:xfrm>
            <a:off x="8472458" y="4663217"/>
            <a:ext cx="548700" cy="393600"/>
          </a:xfrm>
          <a:prstGeom prst="rect">
            <a:avLst/>
          </a:prstGeom>
        </p:spPr>
        <p:txBody>
          <a:bodyPr anchorCtr="0" anchor="ctr" bIns="45700" lIns="27425" spcFirstLastPara="1" rIns="45700" wrap="square" tIns="45700">
            <a:noAutofit/>
          </a:bodyPr>
          <a:lstStyle/>
          <a:p>
            <a:pPr indent="0" lvl="0" marL="0" rtl="0" algn="r">
              <a:spcBef>
                <a:spcPts val="0"/>
              </a:spcBef>
              <a:spcAft>
                <a:spcPts val="0"/>
              </a:spcAft>
              <a:buNone/>
            </a:pPr>
            <a:fld id="{00000000-1234-1234-1234-123412341234}" type="slidenum">
              <a:rPr lang="en"/>
              <a:t>‹#›</a:t>
            </a:fld>
            <a:endParaRPr/>
          </a:p>
        </p:txBody>
      </p:sp>
      <p:pic>
        <p:nvPicPr>
          <p:cNvPr id="200" name="Google Shape;200;p31"/>
          <p:cNvPicPr preferRelativeResize="0"/>
          <p:nvPr/>
        </p:nvPicPr>
        <p:blipFill>
          <a:blip r:embed="rId3">
            <a:alphaModFix/>
          </a:blip>
          <a:stretch>
            <a:fillRect/>
          </a:stretch>
        </p:blipFill>
        <p:spPr>
          <a:xfrm>
            <a:off x="2600450" y="493200"/>
            <a:ext cx="6221299" cy="4170025"/>
          </a:xfrm>
          <a:prstGeom prst="rect">
            <a:avLst/>
          </a:prstGeom>
          <a:noFill/>
          <a:ln>
            <a:noFill/>
          </a:ln>
        </p:spPr>
      </p:pic>
      <p:sp>
        <p:nvSpPr>
          <p:cNvPr id="201" name="Google Shape;201;p31"/>
          <p:cNvSpPr txBox="1"/>
          <p:nvPr/>
        </p:nvSpPr>
        <p:spPr>
          <a:xfrm>
            <a:off x="67500" y="405000"/>
            <a:ext cx="2314800" cy="3861000"/>
          </a:xfrm>
          <a:prstGeom prst="rect">
            <a:avLst/>
          </a:prstGeom>
          <a:noFill/>
          <a:ln>
            <a:noFill/>
          </a:ln>
        </p:spPr>
        <p:txBody>
          <a:bodyPr anchorCtr="0" anchor="t" bIns="91425" lIns="91425" spcFirstLastPara="1" rIns="91425" wrap="square" tIns="91425">
            <a:noAutofit/>
          </a:bodyPr>
          <a:lstStyle/>
          <a:p>
            <a:pPr indent="-317500" lvl="0" marL="457200" rtl="0" algn="l">
              <a:spcBef>
                <a:spcPts val="440"/>
              </a:spcBef>
              <a:spcAft>
                <a:spcPts val="0"/>
              </a:spcAft>
              <a:buClr>
                <a:schemeClr val="dk2"/>
              </a:buClr>
              <a:buSzPts val="1400"/>
              <a:buChar char="•"/>
            </a:pPr>
            <a:r>
              <a:rPr lang="en">
                <a:solidFill>
                  <a:schemeClr val="dk1"/>
                </a:solidFill>
              </a:rPr>
              <a:t>Does the investigator’s race affect the punishment given to the offending officer?</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5" name="Shape 205"/>
        <p:cNvGrpSpPr/>
        <p:nvPr/>
      </p:nvGrpSpPr>
      <p:grpSpPr>
        <a:xfrm>
          <a:off x="0" y="0"/>
          <a:ext cx="0" cy="0"/>
          <a:chOff x="0" y="0"/>
          <a:chExt cx="0" cy="0"/>
        </a:xfrm>
      </p:grpSpPr>
      <p:sp>
        <p:nvSpPr>
          <p:cNvPr id="206" name="Google Shape;206;p32"/>
          <p:cNvSpPr txBox="1"/>
          <p:nvPr>
            <p:ph idx="12" type="sldNum"/>
          </p:nvPr>
        </p:nvSpPr>
        <p:spPr>
          <a:xfrm>
            <a:off x="8472458" y="4663217"/>
            <a:ext cx="548700" cy="393600"/>
          </a:xfrm>
          <a:prstGeom prst="rect">
            <a:avLst/>
          </a:prstGeom>
        </p:spPr>
        <p:txBody>
          <a:bodyPr anchorCtr="0" anchor="ctr" bIns="45700" lIns="27425" spcFirstLastPara="1" rIns="45700" wrap="square" tIns="45700">
            <a:noAutofit/>
          </a:bodyPr>
          <a:lstStyle/>
          <a:p>
            <a:pPr indent="0" lvl="0" marL="0" rtl="0" algn="r">
              <a:spcBef>
                <a:spcPts val="0"/>
              </a:spcBef>
              <a:spcAft>
                <a:spcPts val="0"/>
              </a:spcAft>
              <a:buNone/>
            </a:pPr>
            <a:fld id="{00000000-1234-1234-1234-123412341234}" type="slidenum">
              <a:rPr lang="en"/>
              <a:t>‹#›</a:t>
            </a:fld>
            <a:endParaRPr/>
          </a:p>
        </p:txBody>
      </p:sp>
      <p:pic>
        <p:nvPicPr>
          <p:cNvPr id="207" name="Google Shape;207;p32"/>
          <p:cNvPicPr preferRelativeResize="0"/>
          <p:nvPr/>
        </p:nvPicPr>
        <p:blipFill>
          <a:blip r:embed="rId3">
            <a:alphaModFix/>
          </a:blip>
          <a:stretch>
            <a:fillRect/>
          </a:stretch>
        </p:blipFill>
        <p:spPr>
          <a:xfrm>
            <a:off x="562400" y="124025"/>
            <a:ext cx="8167652" cy="461650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1" name="Shape 211"/>
        <p:cNvGrpSpPr/>
        <p:nvPr/>
      </p:nvGrpSpPr>
      <p:grpSpPr>
        <a:xfrm>
          <a:off x="0" y="0"/>
          <a:ext cx="0" cy="0"/>
          <a:chOff x="0" y="0"/>
          <a:chExt cx="0" cy="0"/>
        </a:xfrm>
      </p:grpSpPr>
      <p:sp>
        <p:nvSpPr>
          <p:cNvPr id="212" name="Google Shape;212;p33"/>
          <p:cNvSpPr txBox="1"/>
          <p:nvPr>
            <p:ph idx="12" type="sldNum"/>
          </p:nvPr>
        </p:nvSpPr>
        <p:spPr>
          <a:xfrm>
            <a:off x="8472458" y="4663217"/>
            <a:ext cx="548700" cy="393600"/>
          </a:xfrm>
          <a:prstGeom prst="rect">
            <a:avLst/>
          </a:prstGeom>
        </p:spPr>
        <p:txBody>
          <a:bodyPr anchorCtr="0" anchor="ctr" bIns="45700" lIns="27425" spcFirstLastPara="1" rIns="45700" wrap="square" tIns="45700">
            <a:noAutofit/>
          </a:bodyPr>
          <a:lstStyle/>
          <a:p>
            <a:pPr indent="0" lvl="0" marL="0" rtl="0" algn="r">
              <a:spcBef>
                <a:spcPts val="0"/>
              </a:spcBef>
              <a:spcAft>
                <a:spcPts val="0"/>
              </a:spcAft>
              <a:buNone/>
            </a:pPr>
            <a:fld id="{00000000-1234-1234-1234-123412341234}" type="slidenum">
              <a:rPr lang="en"/>
              <a:t>‹#›</a:t>
            </a:fld>
            <a:endParaRPr/>
          </a:p>
        </p:txBody>
      </p:sp>
      <p:pic>
        <p:nvPicPr>
          <p:cNvPr id="213" name="Google Shape;213;p33"/>
          <p:cNvPicPr preferRelativeResize="0"/>
          <p:nvPr/>
        </p:nvPicPr>
        <p:blipFill>
          <a:blip r:embed="rId3">
            <a:alphaModFix/>
          </a:blip>
          <a:stretch>
            <a:fillRect/>
          </a:stretch>
        </p:blipFill>
        <p:spPr>
          <a:xfrm>
            <a:off x="353900" y="258450"/>
            <a:ext cx="8301162" cy="435841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7" name="Shape 217"/>
        <p:cNvGrpSpPr/>
        <p:nvPr/>
      </p:nvGrpSpPr>
      <p:grpSpPr>
        <a:xfrm>
          <a:off x="0" y="0"/>
          <a:ext cx="0" cy="0"/>
          <a:chOff x="0" y="0"/>
          <a:chExt cx="0" cy="0"/>
        </a:xfrm>
      </p:grpSpPr>
      <p:sp>
        <p:nvSpPr>
          <p:cNvPr id="218" name="Google Shape;218;p34"/>
          <p:cNvSpPr txBox="1"/>
          <p:nvPr>
            <p:ph type="title"/>
          </p:nvPr>
        </p:nvSpPr>
        <p:spPr>
          <a:xfrm>
            <a:off x="311700" y="445025"/>
            <a:ext cx="8520600" cy="5727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t/>
            </a:r>
            <a:endParaRPr/>
          </a:p>
        </p:txBody>
      </p:sp>
      <p:sp>
        <p:nvSpPr>
          <p:cNvPr id="219" name="Google Shape;219;p34"/>
          <p:cNvSpPr txBox="1"/>
          <p:nvPr>
            <p:ph idx="1" type="body"/>
          </p:nvPr>
        </p:nvSpPr>
        <p:spPr>
          <a:xfrm>
            <a:off x="311700" y="1152475"/>
            <a:ext cx="8520600" cy="3416400"/>
          </a:xfrm>
          <a:prstGeom prst="rect">
            <a:avLst/>
          </a:prstGeom>
        </p:spPr>
        <p:txBody>
          <a:bodyPr anchorCtr="0" anchor="t" bIns="45700" lIns="91425" spcFirstLastPara="1" rIns="91425" wrap="square" tIns="45700">
            <a:noAutofit/>
          </a:bodyPr>
          <a:lstStyle/>
          <a:p>
            <a:pPr indent="0" lvl="0" marL="0" rtl="0" algn="l">
              <a:spcBef>
                <a:spcPts val="440"/>
              </a:spcBef>
              <a:spcAft>
                <a:spcPts val="0"/>
              </a:spcAft>
              <a:buNone/>
            </a:pPr>
            <a:r>
              <a:t/>
            </a:r>
            <a:endParaRPr/>
          </a:p>
        </p:txBody>
      </p:sp>
      <p:sp>
        <p:nvSpPr>
          <p:cNvPr id="220" name="Google Shape;220;p34"/>
          <p:cNvSpPr txBox="1"/>
          <p:nvPr>
            <p:ph idx="12" type="sldNum"/>
          </p:nvPr>
        </p:nvSpPr>
        <p:spPr>
          <a:xfrm>
            <a:off x="8472458" y="4663217"/>
            <a:ext cx="548700" cy="393600"/>
          </a:xfrm>
          <a:prstGeom prst="rect">
            <a:avLst/>
          </a:prstGeom>
        </p:spPr>
        <p:txBody>
          <a:bodyPr anchorCtr="0" anchor="ctr" bIns="45700" lIns="27425" spcFirstLastPara="1" rIns="45700" wrap="square" tIns="45700">
            <a:noAutofit/>
          </a:bodyPr>
          <a:lstStyle/>
          <a:p>
            <a:pPr indent="0" lvl="0" marL="0" rtl="0" algn="r">
              <a:spcBef>
                <a:spcPts val="0"/>
              </a:spcBef>
              <a:spcAft>
                <a:spcPts val="0"/>
              </a:spcAft>
              <a:buNone/>
            </a:pPr>
            <a:fld id="{00000000-1234-1234-1234-123412341234}" type="slidenum">
              <a:rPr lang="en"/>
              <a:t>‹#›</a:t>
            </a:fld>
            <a:endParaRPr/>
          </a:p>
        </p:txBody>
      </p:sp>
      <p:pic>
        <p:nvPicPr>
          <p:cNvPr id="221" name="Google Shape;221;p34"/>
          <p:cNvPicPr preferRelativeResize="0"/>
          <p:nvPr/>
        </p:nvPicPr>
        <p:blipFill>
          <a:blip r:embed="rId3">
            <a:alphaModFix/>
          </a:blip>
          <a:stretch>
            <a:fillRect/>
          </a:stretch>
        </p:blipFill>
        <p:spPr>
          <a:xfrm>
            <a:off x="0" y="298601"/>
            <a:ext cx="9143999" cy="4546298"/>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5" name="Shape 225"/>
        <p:cNvGrpSpPr/>
        <p:nvPr/>
      </p:nvGrpSpPr>
      <p:grpSpPr>
        <a:xfrm>
          <a:off x="0" y="0"/>
          <a:ext cx="0" cy="0"/>
          <a:chOff x="0" y="0"/>
          <a:chExt cx="0" cy="0"/>
        </a:xfrm>
      </p:grpSpPr>
      <p:sp>
        <p:nvSpPr>
          <p:cNvPr id="226" name="Google Shape;226;p35"/>
          <p:cNvSpPr txBox="1"/>
          <p:nvPr>
            <p:ph idx="1" type="body"/>
          </p:nvPr>
        </p:nvSpPr>
        <p:spPr>
          <a:xfrm>
            <a:off x="311700" y="607500"/>
            <a:ext cx="8520600" cy="3961500"/>
          </a:xfrm>
          <a:prstGeom prst="rect">
            <a:avLst/>
          </a:prstGeom>
        </p:spPr>
        <p:txBody>
          <a:bodyPr anchorCtr="0" anchor="t" bIns="45700" lIns="91425" spcFirstLastPara="1" rIns="91425" wrap="square" tIns="45700">
            <a:noAutofit/>
          </a:bodyPr>
          <a:lstStyle/>
          <a:p>
            <a:pPr indent="0" lvl="0" marL="0" rtl="0" algn="l">
              <a:spcBef>
                <a:spcPts val="440"/>
              </a:spcBef>
              <a:spcAft>
                <a:spcPts val="0"/>
              </a:spcAft>
              <a:buNone/>
            </a:pPr>
            <a:r>
              <a:rPr lang="en"/>
              <a:t>What is the normalized settlement amount per officer rank (Before 2015) ? </a:t>
            </a:r>
            <a:endParaRPr/>
          </a:p>
          <a:p>
            <a:pPr indent="0" lvl="0" marL="0" rtl="0" algn="l">
              <a:spcBef>
                <a:spcPts val="440"/>
              </a:spcBef>
              <a:spcAft>
                <a:spcPts val="0"/>
              </a:spcAft>
              <a:buNone/>
            </a:pPr>
            <a:r>
              <a:t/>
            </a:r>
            <a:endParaRPr/>
          </a:p>
        </p:txBody>
      </p:sp>
      <p:sp>
        <p:nvSpPr>
          <p:cNvPr id="227" name="Google Shape;227;p35"/>
          <p:cNvSpPr txBox="1"/>
          <p:nvPr>
            <p:ph idx="12" type="sldNum"/>
          </p:nvPr>
        </p:nvSpPr>
        <p:spPr>
          <a:xfrm>
            <a:off x="8472458" y="4663217"/>
            <a:ext cx="548700" cy="393600"/>
          </a:xfrm>
          <a:prstGeom prst="rect">
            <a:avLst/>
          </a:prstGeom>
        </p:spPr>
        <p:txBody>
          <a:bodyPr anchorCtr="0" anchor="ctr" bIns="45700" lIns="27425" spcFirstLastPara="1" rIns="45700" wrap="square" tIns="45700">
            <a:noAutofit/>
          </a:bodyPr>
          <a:lstStyle/>
          <a:p>
            <a:pPr indent="0" lvl="0" marL="0" rtl="0" algn="r">
              <a:spcBef>
                <a:spcPts val="0"/>
              </a:spcBef>
              <a:spcAft>
                <a:spcPts val="0"/>
              </a:spcAft>
              <a:buNone/>
            </a:pPr>
            <a:fld id="{00000000-1234-1234-1234-123412341234}" type="slidenum">
              <a:rPr lang="en"/>
              <a:t>‹#›</a:t>
            </a:fld>
            <a:endParaRPr/>
          </a:p>
        </p:txBody>
      </p:sp>
      <p:pic>
        <p:nvPicPr>
          <p:cNvPr id="228" name="Google Shape;228;p35"/>
          <p:cNvPicPr preferRelativeResize="0"/>
          <p:nvPr/>
        </p:nvPicPr>
        <p:blipFill>
          <a:blip r:embed="rId3">
            <a:alphaModFix/>
          </a:blip>
          <a:stretch>
            <a:fillRect/>
          </a:stretch>
        </p:blipFill>
        <p:spPr>
          <a:xfrm>
            <a:off x="1672898" y="1358000"/>
            <a:ext cx="5798202" cy="332710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2" name="Shape 232"/>
        <p:cNvGrpSpPr/>
        <p:nvPr/>
      </p:nvGrpSpPr>
      <p:grpSpPr>
        <a:xfrm>
          <a:off x="0" y="0"/>
          <a:ext cx="0" cy="0"/>
          <a:chOff x="0" y="0"/>
          <a:chExt cx="0" cy="0"/>
        </a:xfrm>
      </p:grpSpPr>
      <p:sp>
        <p:nvSpPr>
          <p:cNvPr id="233" name="Google Shape;233;p36"/>
          <p:cNvSpPr txBox="1"/>
          <p:nvPr>
            <p:ph type="title"/>
          </p:nvPr>
        </p:nvSpPr>
        <p:spPr>
          <a:xfrm>
            <a:off x="311700" y="445025"/>
            <a:ext cx="8520600" cy="806100"/>
          </a:xfrm>
          <a:prstGeom prst="rect">
            <a:avLst/>
          </a:prstGeom>
        </p:spPr>
        <p:txBody>
          <a:bodyPr anchorCtr="0" anchor="b" bIns="0" lIns="0" spcFirstLastPara="1" rIns="0" wrap="square" tIns="0">
            <a:noAutofit/>
          </a:bodyPr>
          <a:lstStyle/>
          <a:p>
            <a:pPr indent="0" lvl="0" marL="0" rtl="0" algn="l">
              <a:lnSpc>
                <a:spcPct val="100000"/>
              </a:lnSpc>
              <a:spcBef>
                <a:spcPts val="440"/>
              </a:spcBef>
              <a:spcAft>
                <a:spcPts val="0"/>
              </a:spcAft>
              <a:buNone/>
            </a:pPr>
            <a:r>
              <a:rPr b="0" lang="en" sz="2200">
                <a:solidFill>
                  <a:schemeClr val="dk1"/>
                </a:solidFill>
              </a:rPr>
              <a:t>What is the normalized settlement amount per officer rank (Before 2015) ? </a:t>
            </a:r>
            <a:endParaRPr/>
          </a:p>
        </p:txBody>
      </p:sp>
      <p:sp>
        <p:nvSpPr>
          <p:cNvPr id="234" name="Google Shape;234;p36"/>
          <p:cNvSpPr txBox="1"/>
          <p:nvPr>
            <p:ph idx="1" type="body"/>
          </p:nvPr>
        </p:nvSpPr>
        <p:spPr>
          <a:xfrm>
            <a:off x="311700" y="1467750"/>
            <a:ext cx="8520600" cy="3101100"/>
          </a:xfrm>
          <a:prstGeom prst="rect">
            <a:avLst/>
          </a:prstGeom>
        </p:spPr>
        <p:txBody>
          <a:bodyPr anchorCtr="0" anchor="t" bIns="45700" lIns="91425" spcFirstLastPara="1" rIns="91425" wrap="square" tIns="45700">
            <a:noAutofit/>
          </a:bodyPr>
          <a:lstStyle/>
          <a:p>
            <a:pPr indent="-368300" lvl="0" marL="457200" rtl="0" algn="l">
              <a:lnSpc>
                <a:spcPct val="150000"/>
              </a:lnSpc>
              <a:spcBef>
                <a:spcPts val="440"/>
              </a:spcBef>
              <a:spcAft>
                <a:spcPts val="0"/>
              </a:spcAft>
              <a:buSzPts val="2200"/>
              <a:buChar char="•"/>
            </a:pPr>
            <a:r>
              <a:rPr lang="en"/>
              <a:t>Lower ranked officers have higher settlement average </a:t>
            </a:r>
            <a:endParaRPr/>
          </a:p>
          <a:p>
            <a:pPr indent="-368300" lvl="0" marL="457200" rtl="0" algn="l">
              <a:lnSpc>
                <a:spcPct val="150000"/>
              </a:lnSpc>
              <a:spcBef>
                <a:spcPts val="0"/>
              </a:spcBef>
              <a:spcAft>
                <a:spcPts val="0"/>
              </a:spcAft>
              <a:buSzPts val="2200"/>
              <a:buChar char="•"/>
            </a:pPr>
            <a:r>
              <a:rPr lang="en"/>
              <a:t>Police Officers and Superintendent of Police are outliers </a:t>
            </a:r>
            <a:endParaRPr/>
          </a:p>
          <a:p>
            <a:pPr indent="-368300" lvl="0" marL="457200" rtl="0" algn="l">
              <a:lnSpc>
                <a:spcPct val="150000"/>
              </a:lnSpc>
              <a:spcBef>
                <a:spcPts val="0"/>
              </a:spcBef>
              <a:spcAft>
                <a:spcPts val="0"/>
              </a:spcAft>
              <a:buSzPts val="2200"/>
              <a:buChar char="•"/>
            </a:pPr>
            <a:r>
              <a:rPr lang="en"/>
              <a:t>A large sum of settlement average belongs to the Terry Hillard </a:t>
            </a:r>
            <a:endParaRPr/>
          </a:p>
          <a:p>
            <a:pPr indent="0" lvl="0" marL="0" rtl="0" algn="l">
              <a:lnSpc>
                <a:spcPct val="150000"/>
              </a:lnSpc>
              <a:spcBef>
                <a:spcPts val="440"/>
              </a:spcBef>
              <a:spcAft>
                <a:spcPts val="0"/>
              </a:spcAft>
              <a:buNone/>
            </a:pPr>
            <a:r>
              <a:t/>
            </a:r>
            <a:endParaRPr/>
          </a:p>
          <a:p>
            <a:pPr indent="0" lvl="0" marL="457200" rtl="0" algn="l">
              <a:lnSpc>
                <a:spcPct val="150000"/>
              </a:lnSpc>
              <a:spcBef>
                <a:spcPts val="440"/>
              </a:spcBef>
              <a:spcAft>
                <a:spcPts val="0"/>
              </a:spcAft>
              <a:buNone/>
            </a:pPr>
            <a:r>
              <a:t/>
            </a:r>
            <a:endParaRPr/>
          </a:p>
        </p:txBody>
      </p:sp>
      <p:sp>
        <p:nvSpPr>
          <p:cNvPr id="235" name="Google Shape;235;p36"/>
          <p:cNvSpPr txBox="1"/>
          <p:nvPr>
            <p:ph idx="12" type="sldNum"/>
          </p:nvPr>
        </p:nvSpPr>
        <p:spPr>
          <a:xfrm>
            <a:off x="8472458" y="4663217"/>
            <a:ext cx="548700" cy="393600"/>
          </a:xfrm>
          <a:prstGeom prst="rect">
            <a:avLst/>
          </a:prstGeom>
        </p:spPr>
        <p:txBody>
          <a:bodyPr anchorCtr="0" anchor="ctr" bIns="45700" lIns="27425" spcFirstLastPara="1" rIns="45700"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9" name="Shape 239"/>
        <p:cNvGrpSpPr/>
        <p:nvPr/>
      </p:nvGrpSpPr>
      <p:grpSpPr>
        <a:xfrm>
          <a:off x="0" y="0"/>
          <a:ext cx="0" cy="0"/>
          <a:chOff x="0" y="0"/>
          <a:chExt cx="0" cy="0"/>
        </a:xfrm>
      </p:grpSpPr>
      <p:sp>
        <p:nvSpPr>
          <p:cNvPr id="240" name="Google Shape;240;p37"/>
          <p:cNvSpPr txBox="1"/>
          <p:nvPr>
            <p:ph idx="12" type="sldNum"/>
          </p:nvPr>
        </p:nvSpPr>
        <p:spPr>
          <a:xfrm>
            <a:off x="8472458" y="4663217"/>
            <a:ext cx="548700" cy="393600"/>
          </a:xfrm>
          <a:prstGeom prst="rect">
            <a:avLst/>
          </a:prstGeom>
        </p:spPr>
        <p:txBody>
          <a:bodyPr anchorCtr="0" anchor="ctr" bIns="45700" lIns="27425" spcFirstLastPara="1" rIns="45700" wrap="square" tIns="45700">
            <a:noAutofit/>
          </a:bodyPr>
          <a:lstStyle/>
          <a:p>
            <a:pPr indent="0" lvl="0" marL="0" rtl="0" algn="r">
              <a:spcBef>
                <a:spcPts val="0"/>
              </a:spcBef>
              <a:spcAft>
                <a:spcPts val="0"/>
              </a:spcAft>
              <a:buNone/>
            </a:pPr>
            <a:fld id="{00000000-1234-1234-1234-123412341234}" type="slidenum">
              <a:rPr lang="en"/>
              <a:t>‹#›</a:t>
            </a:fld>
            <a:endParaRPr/>
          </a:p>
        </p:txBody>
      </p:sp>
      <p:pic>
        <p:nvPicPr>
          <p:cNvPr id="241" name="Google Shape;241;p37"/>
          <p:cNvPicPr preferRelativeResize="0"/>
          <p:nvPr/>
        </p:nvPicPr>
        <p:blipFill>
          <a:blip r:embed="rId3">
            <a:alphaModFix/>
          </a:blip>
          <a:stretch>
            <a:fillRect/>
          </a:stretch>
        </p:blipFill>
        <p:spPr>
          <a:xfrm>
            <a:off x="459950" y="254663"/>
            <a:ext cx="8390581" cy="4358418"/>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5" name="Shape 245"/>
        <p:cNvGrpSpPr/>
        <p:nvPr/>
      </p:nvGrpSpPr>
      <p:grpSpPr>
        <a:xfrm>
          <a:off x="0" y="0"/>
          <a:ext cx="0" cy="0"/>
          <a:chOff x="0" y="0"/>
          <a:chExt cx="0" cy="0"/>
        </a:xfrm>
      </p:grpSpPr>
      <p:sp>
        <p:nvSpPr>
          <p:cNvPr id="246" name="Google Shape;246;p38"/>
          <p:cNvSpPr txBox="1"/>
          <p:nvPr>
            <p:ph idx="12" type="sldNum"/>
          </p:nvPr>
        </p:nvSpPr>
        <p:spPr>
          <a:xfrm>
            <a:off x="8472458" y="4663217"/>
            <a:ext cx="548700" cy="393600"/>
          </a:xfrm>
          <a:prstGeom prst="rect">
            <a:avLst/>
          </a:prstGeom>
        </p:spPr>
        <p:txBody>
          <a:bodyPr anchorCtr="0" anchor="ctr" bIns="45700" lIns="27425" spcFirstLastPara="1" rIns="45700" wrap="square" tIns="45700">
            <a:noAutofit/>
          </a:bodyPr>
          <a:lstStyle/>
          <a:p>
            <a:pPr indent="0" lvl="0" marL="0" rtl="0" algn="r">
              <a:spcBef>
                <a:spcPts val="0"/>
              </a:spcBef>
              <a:spcAft>
                <a:spcPts val="0"/>
              </a:spcAft>
              <a:buNone/>
            </a:pPr>
            <a:fld id="{00000000-1234-1234-1234-123412341234}" type="slidenum">
              <a:rPr lang="en"/>
              <a:t>‹#›</a:t>
            </a:fld>
            <a:endParaRPr/>
          </a:p>
        </p:txBody>
      </p:sp>
      <p:pic>
        <p:nvPicPr>
          <p:cNvPr id="247" name="Google Shape;247;p38"/>
          <p:cNvPicPr preferRelativeResize="0"/>
          <p:nvPr/>
        </p:nvPicPr>
        <p:blipFill>
          <a:blip r:embed="rId3">
            <a:alphaModFix/>
          </a:blip>
          <a:stretch>
            <a:fillRect/>
          </a:stretch>
        </p:blipFill>
        <p:spPr>
          <a:xfrm>
            <a:off x="1361425" y="1781650"/>
            <a:ext cx="6221273" cy="2642524"/>
          </a:xfrm>
          <a:prstGeom prst="rect">
            <a:avLst/>
          </a:prstGeom>
          <a:noFill/>
          <a:ln>
            <a:noFill/>
          </a:ln>
        </p:spPr>
      </p:pic>
      <p:sp>
        <p:nvSpPr>
          <p:cNvPr id="248" name="Google Shape;248;p38"/>
          <p:cNvSpPr txBox="1"/>
          <p:nvPr/>
        </p:nvSpPr>
        <p:spPr>
          <a:xfrm>
            <a:off x="530275" y="607500"/>
            <a:ext cx="6875400" cy="166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200"/>
              <a:t>Normalized settlement amount after 2015</a:t>
            </a:r>
            <a:endParaRPr sz="22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2" name="Shape 252"/>
        <p:cNvGrpSpPr/>
        <p:nvPr/>
      </p:nvGrpSpPr>
      <p:grpSpPr>
        <a:xfrm>
          <a:off x="0" y="0"/>
          <a:ext cx="0" cy="0"/>
          <a:chOff x="0" y="0"/>
          <a:chExt cx="0" cy="0"/>
        </a:xfrm>
      </p:grpSpPr>
      <p:sp>
        <p:nvSpPr>
          <p:cNvPr id="253" name="Google Shape;253;p39"/>
          <p:cNvSpPr txBox="1"/>
          <p:nvPr>
            <p:ph idx="1" type="body"/>
          </p:nvPr>
        </p:nvSpPr>
        <p:spPr>
          <a:xfrm>
            <a:off x="311700" y="618650"/>
            <a:ext cx="3877200" cy="3950100"/>
          </a:xfrm>
          <a:prstGeom prst="rect">
            <a:avLst/>
          </a:prstGeom>
        </p:spPr>
        <p:txBody>
          <a:bodyPr anchorCtr="0" anchor="t" bIns="45700" lIns="91425" spcFirstLastPara="1" rIns="91425" wrap="square" tIns="45700">
            <a:noAutofit/>
          </a:bodyPr>
          <a:lstStyle/>
          <a:p>
            <a:pPr indent="-368300" lvl="0" marL="457200" rtl="0" algn="l">
              <a:spcBef>
                <a:spcPts val="440"/>
              </a:spcBef>
              <a:spcAft>
                <a:spcPts val="0"/>
              </a:spcAft>
              <a:buSzPts val="2200"/>
              <a:buChar char="•"/>
            </a:pPr>
            <a:r>
              <a:rPr lang="en"/>
              <a:t>Average duration of cases per officer rank</a:t>
            </a:r>
            <a:endParaRPr/>
          </a:p>
          <a:p>
            <a:pPr indent="0" lvl="0" marL="457200" rtl="0" algn="l">
              <a:spcBef>
                <a:spcPts val="440"/>
              </a:spcBef>
              <a:spcAft>
                <a:spcPts val="0"/>
              </a:spcAft>
              <a:buNone/>
            </a:pPr>
            <a:r>
              <a:rPr lang="en"/>
              <a:t>(Before 2015)  </a:t>
            </a:r>
            <a:endParaRPr/>
          </a:p>
          <a:p>
            <a:pPr indent="0" lvl="0" marL="0" rtl="0" algn="l">
              <a:spcBef>
                <a:spcPts val="440"/>
              </a:spcBef>
              <a:spcAft>
                <a:spcPts val="0"/>
              </a:spcAft>
              <a:buNone/>
            </a:pPr>
            <a:r>
              <a:t/>
            </a:r>
            <a:endParaRPr/>
          </a:p>
        </p:txBody>
      </p:sp>
      <p:sp>
        <p:nvSpPr>
          <p:cNvPr id="254" name="Google Shape;254;p39"/>
          <p:cNvSpPr txBox="1"/>
          <p:nvPr>
            <p:ph idx="12" type="sldNum"/>
          </p:nvPr>
        </p:nvSpPr>
        <p:spPr>
          <a:xfrm>
            <a:off x="8472458" y="4663217"/>
            <a:ext cx="548700" cy="393600"/>
          </a:xfrm>
          <a:prstGeom prst="rect">
            <a:avLst/>
          </a:prstGeom>
        </p:spPr>
        <p:txBody>
          <a:bodyPr anchorCtr="0" anchor="ctr" bIns="45700" lIns="27425" spcFirstLastPara="1" rIns="45700" wrap="square" tIns="45700">
            <a:noAutofit/>
          </a:bodyPr>
          <a:lstStyle/>
          <a:p>
            <a:pPr indent="0" lvl="0" marL="0" rtl="0" algn="r">
              <a:spcBef>
                <a:spcPts val="0"/>
              </a:spcBef>
              <a:spcAft>
                <a:spcPts val="0"/>
              </a:spcAft>
              <a:buNone/>
            </a:pPr>
            <a:fld id="{00000000-1234-1234-1234-123412341234}" type="slidenum">
              <a:rPr lang="en"/>
              <a:t>‹#›</a:t>
            </a:fld>
            <a:endParaRPr/>
          </a:p>
        </p:txBody>
      </p:sp>
      <p:pic>
        <p:nvPicPr>
          <p:cNvPr id="255" name="Google Shape;255;p39"/>
          <p:cNvPicPr preferRelativeResize="0"/>
          <p:nvPr/>
        </p:nvPicPr>
        <p:blipFill>
          <a:blip r:embed="rId3">
            <a:alphaModFix/>
          </a:blip>
          <a:stretch>
            <a:fillRect/>
          </a:stretch>
        </p:blipFill>
        <p:spPr>
          <a:xfrm>
            <a:off x="4744300" y="618650"/>
            <a:ext cx="3972072" cy="38209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7" name="Shape 117"/>
        <p:cNvGrpSpPr/>
        <p:nvPr/>
      </p:nvGrpSpPr>
      <p:grpSpPr>
        <a:xfrm>
          <a:off x="0" y="0"/>
          <a:ext cx="0" cy="0"/>
          <a:chOff x="0" y="0"/>
          <a:chExt cx="0" cy="0"/>
        </a:xfrm>
      </p:grpSpPr>
      <p:sp>
        <p:nvSpPr>
          <p:cNvPr id="118" name="Google Shape;118;p22"/>
          <p:cNvSpPr txBox="1"/>
          <p:nvPr>
            <p:ph type="title"/>
          </p:nvPr>
        </p:nvSpPr>
        <p:spPr>
          <a:xfrm>
            <a:off x="311700" y="445025"/>
            <a:ext cx="8520600" cy="5727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Theme</a:t>
            </a:r>
            <a:endParaRPr/>
          </a:p>
        </p:txBody>
      </p:sp>
      <p:sp>
        <p:nvSpPr>
          <p:cNvPr id="119" name="Google Shape;119;p22"/>
          <p:cNvSpPr txBox="1"/>
          <p:nvPr>
            <p:ph idx="1" type="body"/>
          </p:nvPr>
        </p:nvSpPr>
        <p:spPr>
          <a:xfrm>
            <a:off x="311700" y="1152475"/>
            <a:ext cx="8520600" cy="3416400"/>
          </a:xfrm>
          <a:prstGeom prst="rect">
            <a:avLst/>
          </a:prstGeom>
        </p:spPr>
        <p:txBody>
          <a:bodyPr anchorCtr="0" anchor="t" bIns="45700" lIns="91425" spcFirstLastPara="1" rIns="91425" wrap="square" tIns="45700">
            <a:noAutofit/>
          </a:bodyPr>
          <a:lstStyle/>
          <a:p>
            <a:pPr indent="0" lvl="0" marL="0" rtl="0" algn="l">
              <a:lnSpc>
                <a:spcPct val="150000"/>
              </a:lnSpc>
              <a:spcBef>
                <a:spcPts val="440"/>
              </a:spcBef>
              <a:spcAft>
                <a:spcPts val="0"/>
              </a:spcAft>
              <a:buNone/>
            </a:pPr>
            <a:r>
              <a:rPr lang="en"/>
              <a:t>Understanding the impact and analyzing the trends after the CPDB went public. Our project compares and analyzes the trends before release of CPDB (before 2015) and compares it with the trends observed after release of CPDB (from 2015 onwards).  </a:t>
            </a:r>
            <a:endParaRPr/>
          </a:p>
        </p:txBody>
      </p:sp>
      <p:sp>
        <p:nvSpPr>
          <p:cNvPr id="120" name="Google Shape;120;p22"/>
          <p:cNvSpPr txBox="1"/>
          <p:nvPr>
            <p:ph idx="12" type="sldNum"/>
          </p:nvPr>
        </p:nvSpPr>
        <p:spPr>
          <a:xfrm>
            <a:off x="8472458" y="4663217"/>
            <a:ext cx="548700" cy="393600"/>
          </a:xfrm>
          <a:prstGeom prst="rect">
            <a:avLst/>
          </a:prstGeom>
        </p:spPr>
        <p:txBody>
          <a:bodyPr anchorCtr="0" anchor="ctr" bIns="45700" lIns="27425" spcFirstLastPara="1" rIns="45700"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9" name="Shape 259"/>
        <p:cNvGrpSpPr/>
        <p:nvPr/>
      </p:nvGrpSpPr>
      <p:grpSpPr>
        <a:xfrm>
          <a:off x="0" y="0"/>
          <a:ext cx="0" cy="0"/>
          <a:chOff x="0" y="0"/>
          <a:chExt cx="0" cy="0"/>
        </a:xfrm>
      </p:grpSpPr>
      <p:sp>
        <p:nvSpPr>
          <p:cNvPr id="260" name="Google Shape;260;p40"/>
          <p:cNvSpPr txBox="1"/>
          <p:nvPr>
            <p:ph idx="1" type="body"/>
          </p:nvPr>
        </p:nvSpPr>
        <p:spPr>
          <a:xfrm>
            <a:off x="311700" y="661500"/>
            <a:ext cx="3877200" cy="3907500"/>
          </a:xfrm>
          <a:prstGeom prst="rect">
            <a:avLst/>
          </a:prstGeom>
        </p:spPr>
        <p:txBody>
          <a:bodyPr anchorCtr="0" anchor="t" bIns="45700" lIns="91425" spcFirstLastPara="1" rIns="91425" wrap="square" tIns="45700">
            <a:noAutofit/>
          </a:bodyPr>
          <a:lstStyle/>
          <a:p>
            <a:pPr indent="-368300" lvl="0" marL="457200" rtl="0" algn="l">
              <a:spcBef>
                <a:spcPts val="440"/>
              </a:spcBef>
              <a:spcAft>
                <a:spcPts val="0"/>
              </a:spcAft>
              <a:buSzPts val="2200"/>
              <a:buChar char="•"/>
            </a:pPr>
            <a:r>
              <a:rPr lang="en"/>
              <a:t>Average duration of cases per officer rank</a:t>
            </a:r>
            <a:endParaRPr/>
          </a:p>
          <a:p>
            <a:pPr indent="0" lvl="0" marL="457200" rtl="0" algn="l">
              <a:spcBef>
                <a:spcPts val="440"/>
              </a:spcBef>
              <a:spcAft>
                <a:spcPts val="0"/>
              </a:spcAft>
              <a:buNone/>
            </a:pPr>
            <a:r>
              <a:rPr lang="en"/>
              <a:t>(After 2015)  </a:t>
            </a:r>
            <a:endParaRPr/>
          </a:p>
          <a:p>
            <a:pPr indent="0" lvl="0" marL="0" rtl="0" algn="l">
              <a:spcBef>
                <a:spcPts val="440"/>
              </a:spcBef>
              <a:spcAft>
                <a:spcPts val="0"/>
              </a:spcAft>
              <a:buNone/>
            </a:pPr>
            <a:r>
              <a:t/>
            </a:r>
            <a:endParaRPr/>
          </a:p>
        </p:txBody>
      </p:sp>
      <p:sp>
        <p:nvSpPr>
          <p:cNvPr id="261" name="Google Shape;261;p40"/>
          <p:cNvSpPr txBox="1"/>
          <p:nvPr>
            <p:ph idx="12" type="sldNum"/>
          </p:nvPr>
        </p:nvSpPr>
        <p:spPr>
          <a:xfrm>
            <a:off x="8472458" y="4663217"/>
            <a:ext cx="548700" cy="393600"/>
          </a:xfrm>
          <a:prstGeom prst="rect">
            <a:avLst/>
          </a:prstGeom>
        </p:spPr>
        <p:txBody>
          <a:bodyPr anchorCtr="0" anchor="ctr" bIns="45700" lIns="27425" spcFirstLastPara="1" rIns="45700" wrap="square" tIns="45700">
            <a:noAutofit/>
          </a:bodyPr>
          <a:lstStyle/>
          <a:p>
            <a:pPr indent="0" lvl="0" marL="0" rtl="0" algn="r">
              <a:spcBef>
                <a:spcPts val="0"/>
              </a:spcBef>
              <a:spcAft>
                <a:spcPts val="0"/>
              </a:spcAft>
              <a:buNone/>
            </a:pPr>
            <a:fld id="{00000000-1234-1234-1234-123412341234}" type="slidenum">
              <a:rPr lang="en"/>
              <a:t>‹#›</a:t>
            </a:fld>
            <a:endParaRPr/>
          </a:p>
        </p:txBody>
      </p:sp>
      <p:pic>
        <p:nvPicPr>
          <p:cNvPr id="262" name="Google Shape;262;p40"/>
          <p:cNvPicPr preferRelativeResize="0"/>
          <p:nvPr/>
        </p:nvPicPr>
        <p:blipFill>
          <a:blip r:embed="rId3">
            <a:alphaModFix/>
          </a:blip>
          <a:stretch>
            <a:fillRect/>
          </a:stretch>
        </p:blipFill>
        <p:spPr>
          <a:xfrm>
            <a:off x="4083050" y="502500"/>
            <a:ext cx="4722250" cy="3547501"/>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6" name="Shape 266"/>
        <p:cNvGrpSpPr/>
        <p:nvPr/>
      </p:nvGrpSpPr>
      <p:grpSpPr>
        <a:xfrm>
          <a:off x="0" y="0"/>
          <a:ext cx="0" cy="0"/>
          <a:chOff x="0" y="0"/>
          <a:chExt cx="0" cy="0"/>
        </a:xfrm>
      </p:grpSpPr>
      <p:sp>
        <p:nvSpPr>
          <p:cNvPr id="267" name="Google Shape;267;p41"/>
          <p:cNvSpPr txBox="1"/>
          <p:nvPr>
            <p:ph type="title"/>
          </p:nvPr>
        </p:nvSpPr>
        <p:spPr>
          <a:xfrm>
            <a:off x="311700" y="445025"/>
            <a:ext cx="8520600" cy="5727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2800"/>
              <a:t>Graph Analytics: Co-accusal Network </a:t>
            </a:r>
            <a:endParaRPr/>
          </a:p>
        </p:txBody>
      </p:sp>
      <p:sp>
        <p:nvSpPr>
          <p:cNvPr id="268" name="Google Shape;268;p41"/>
          <p:cNvSpPr txBox="1"/>
          <p:nvPr>
            <p:ph idx="12" type="sldNum"/>
          </p:nvPr>
        </p:nvSpPr>
        <p:spPr>
          <a:xfrm>
            <a:off x="8472458" y="4663217"/>
            <a:ext cx="548700" cy="393600"/>
          </a:xfrm>
          <a:prstGeom prst="rect">
            <a:avLst/>
          </a:prstGeom>
        </p:spPr>
        <p:txBody>
          <a:bodyPr anchorCtr="0" anchor="ctr" bIns="45700" lIns="27425" spcFirstLastPara="1" rIns="45700" wrap="square" tIns="45700">
            <a:noAutofit/>
          </a:bodyPr>
          <a:lstStyle/>
          <a:p>
            <a:pPr indent="0" lvl="0" marL="0" rtl="0" algn="r">
              <a:spcBef>
                <a:spcPts val="0"/>
              </a:spcBef>
              <a:spcAft>
                <a:spcPts val="0"/>
              </a:spcAft>
              <a:buNone/>
            </a:pPr>
            <a:fld id="{00000000-1234-1234-1234-123412341234}" type="slidenum">
              <a:rPr lang="en"/>
              <a:t>‹#›</a:t>
            </a:fld>
            <a:endParaRPr/>
          </a:p>
        </p:txBody>
      </p:sp>
      <p:pic>
        <p:nvPicPr>
          <p:cNvPr id="269" name="Google Shape;269;p41" title="Recording #3.mp4">
            <a:hlinkClick r:id="rId3"/>
          </p:cNvPr>
          <p:cNvPicPr preferRelativeResize="0"/>
          <p:nvPr/>
        </p:nvPicPr>
        <p:blipFill>
          <a:blip r:embed="rId4">
            <a:alphaModFix/>
          </a:blip>
          <a:stretch>
            <a:fillRect/>
          </a:stretch>
        </p:blipFill>
        <p:spPr>
          <a:xfrm>
            <a:off x="2174125" y="1095075"/>
            <a:ext cx="3786076" cy="33640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3" name="Shape 273"/>
        <p:cNvGrpSpPr/>
        <p:nvPr/>
      </p:nvGrpSpPr>
      <p:grpSpPr>
        <a:xfrm>
          <a:off x="0" y="0"/>
          <a:ext cx="0" cy="0"/>
          <a:chOff x="0" y="0"/>
          <a:chExt cx="0" cy="0"/>
        </a:xfrm>
      </p:grpSpPr>
      <p:sp>
        <p:nvSpPr>
          <p:cNvPr id="274" name="Google Shape;274;p42"/>
          <p:cNvSpPr txBox="1"/>
          <p:nvPr>
            <p:ph type="title"/>
          </p:nvPr>
        </p:nvSpPr>
        <p:spPr>
          <a:xfrm>
            <a:off x="311700" y="254525"/>
            <a:ext cx="8520600" cy="8379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2800"/>
              <a:t>Graph Analytics: Co-accusal Network  (Before 2015)</a:t>
            </a:r>
            <a:endParaRPr sz="2800"/>
          </a:p>
        </p:txBody>
      </p:sp>
      <p:sp>
        <p:nvSpPr>
          <p:cNvPr id="275" name="Google Shape;275;p42"/>
          <p:cNvSpPr txBox="1"/>
          <p:nvPr>
            <p:ph idx="12" type="sldNum"/>
          </p:nvPr>
        </p:nvSpPr>
        <p:spPr>
          <a:xfrm>
            <a:off x="8472458" y="4663217"/>
            <a:ext cx="548700" cy="393600"/>
          </a:xfrm>
          <a:prstGeom prst="rect">
            <a:avLst/>
          </a:prstGeom>
        </p:spPr>
        <p:txBody>
          <a:bodyPr anchorCtr="0" anchor="ctr" bIns="45700" lIns="27425" spcFirstLastPara="1" rIns="45700" wrap="square" tIns="45700">
            <a:noAutofit/>
          </a:bodyPr>
          <a:lstStyle/>
          <a:p>
            <a:pPr indent="0" lvl="0" marL="0" rtl="0" algn="r">
              <a:spcBef>
                <a:spcPts val="0"/>
              </a:spcBef>
              <a:spcAft>
                <a:spcPts val="0"/>
              </a:spcAft>
              <a:buNone/>
            </a:pPr>
            <a:fld id="{00000000-1234-1234-1234-123412341234}" type="slidenum">
              <a:rPr lang="en"/>
              <a:t>‹#›</a:t>
            </a:fld>
            <a:endParaRPr/>
          </a:p>
        </p:txBody>
      </p:sp>
      <p:pic>
        <p:nvPicPr>
          <p:cNvPr id="276" name="Google Shape;276;p42"/>
          <p:cNvPicPr preferRelativeResize="0"/>
          <p:nvPr/>
        </p:nvPicPr>
        <p:blipFill>
          <a:blip r:embed="rId3">
            <a:alphaModFix/>
          </a:blip>
          <a:stretch>
            <a:fillRect/>
          </a:stretch>
        </p:blipFill>
        <p:spPr>
          <a:xfrm>
            <a:off x="2294000" y="824600"/>
            <a:ext cx="4684200" cy="3838626"/>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0" name="Shape 280"/>
        <p:cNvGrpSpPr/>
        <p:nvPr/>
      </p:nvGrpSpPr>
      <p:grpSpPr>
        <a:xfrm>
          <a:off x="0" y="0"/>
          <a:ext cx="0" cy="0"/>
          <a:chOff x="0" y="0"/>
          <a:chExt cx="0" cy="0"/>
        </a:xfrm>
      </p:grpSpPr>
      <p:sp>
        <p:nvSpPr>
          <p:cNvPr id="281" name="Google Shape;281;p43"/>
          <p:cNvSpPr txBox="1"/>
          <p:nvPr>
            <p:ph type="title"/>
          </p:nvPr>
        </p:nvSpPr>
        <p:spPr>
          <a:xfrm>
            <a:off x="311700" y="254525"/>
            <a:ext cx="8520600" cy="8379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2800"/>
              <a:t>Graph Analytics: Co-accusal Network  (Before 2015)</a:t>
            </a:r>
            <a:endParaRPr sz="2800"/>
          </a:p>
        </p:txBody>
      </p:sp>
      <p:sp>
        <p:nvSpPr>
          <p:cNvPr id="282" name="Google Shape;282;p43"/>
          <p:cNvSpPr txBox="1"/>
          <p:nvPr>
            <p:ph idx="12" type="sldNum"/>
          </p:nvPr>
        </p:nvSpPr>
        <p:spPr>
          <a:xfrm>
            <a:off x="8472458" y="4663217"/>
            <a:ext cx="548700" cy="393600"/>
          </a:xfrm>
          <a:prstGeom prst="rect">
            <a:avLst/>
          </a:prstGeom>
        </p:spPr>
        <p:txBody>
          <a:bodyPr anchorCtr="0" anchor="ctr" bIns="45700" lIns="27425" spcFirstLastPara="1" rIns="45700" wrap="square" tIns="45700">
            <a:noAutofit/>
          </a:bodyPr>
          <a:lstStyle/>
          <a:p>
            <a:pPr indent="0" lvl="0" marL="0" rtl="0" algn="r">
              <a:spcBef>
                <a:spcPts val="0"/>
              </a:spcBef>
              <a:spcAft>
                <a:spcPts val="0"/>
              </a:spcAft>
              <a:buNone/>
            </a:pPr>
            <a:fld id="{00000000-1234-1234-1234-123412341234}" type="slidenum">
              <a:rPr lang="en"/>
              <a:t>‹#›</a:t>
            </a:fld>
            <a:endParaRPr/>
          </a:p>
        </p:txBody>
      </p:sp>
      <p:pic>
        <p:nvPicPr>
          <p:cNvPr id="283" name="Google Shape;283;p43"/>
          <p:cNvPicPr preferRelativeResize="0"/>
          <p:nvPr/>
        </p:nvPicPr>
        <p:blipFill>
          <a:blip r:embed="rId3">
            <a:alphaModFix/>
          </a:blip>
          <a:stretch>
            <a:fillRect/>
          </a:stretch>
        </p:blipFill>
        <p:spPr>
          <a:xfrm>
            <a:off x="4019350" y="1200388"/>
            <a:ext cx="4645077" cy="2742725"/>
          </a:xfrm>
          <a:prstGeom prst="rect">
            <a:avLst/>
          </a:prstGeom>
          <a:noFill/>
          <a:ln>
            <a:noFill/>
          </a:ln>
        </p:spPr>
      </p:pic>
      <p:sp>
        <p:nvSpPr>
          <p:cNvPr id="284" name="Google Shape;284;p43"/>
          <p:cNvSpPr txBox="1"/>
          <p:nvPr/>
        </p:nvSpPr>
        <p:spPr>
          <a:xfrm>
            <a:off x="456025" y="1230200"/>
            <a:ext cx="2916300" cy="328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t>Officer identified as most important node via Page Rank algorithm - </a:t>
            </a:r>
            <a:r>
              <a:rPr b="1" lang="en" sz="1800"/>
              <a:t>Glenn Evans </a:t>
            </a:r>
            <a:endParaRPr b="1" sz="18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8" name="Shape 288"/>
        <p:cNvGrpSpPr/>
        <p:nvPr/>
      </p:nvGrpSpPr>
      <p:grpSpPr>
        <a:xfrm>
          <a:off x="0" y="0"/>
          <a:ext cx="0" cy="0"/>
          <a:chOff x="0" y="0"/>
          <a:chExt cx="0" cy="0"/>
        </a:xfrm>
      </p:grpSpPr>
      <p:sp>
        <p:nvSpPr>
          <p:cNvPr id="289" name="Google Shape;289;p44"/>
          <p:cNvSpPr txBox="1"/>
          <p:nvPr>
            <p:ph type="title"/>
          </p:nvPr>
        </p:nvSpPr>
        <p:spPr>
          <a:xfrm>
            <a:off x="311700" y="254525"/>
            <a:ext cx="8520600" cy="8379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2800"/>
              <a:t>Graph Analytics: Co-accusal Network  (Before 2015)</a:t>
            </a:r>
            <a:endParaRPr sz="2800"/>
          </a:p>
        </p:txBody>
      </p:sp>
      <p:sp>
        <p:nvSpPr>
          <p:cNvPr id="290" name="Google Shape;290;p44"/>
          <p:cNvSpPr txBox="1"/>
          <p:nvPr>
            <p:ph idx="12" type="sldNum"/>
          </p:nvPr>
        </p:nvSpPr>
        <p:spPr>
          <a:xfrm>
            <a:off x="8472458" y="4663217"/>
            <a:ext cx="548700" cy="393600"/>
          </a:xfrm>
          <a:prstGeom prst="rect">
            <a:avLst/>
          </a:prstGeom>
        </p:spPr>
        <p:txBody>
          <a:bodyPr anchorCtr="0" anchor="ctr" bIns="45700" lIns="27425" spcFirstLastPara="1" rIns="45700" wrap="square" tIns="45700">
            <a:noAutofit/>
          </a:bodyPr>
          <a:lstStyle/>
          <a:p>
            <a:pPr indent="0" lvl="0" marL="0" rtl="0" algn="r">
              <a:spcBef>
                <a:spcPts val="0"/>
              </a:spcBef>
              <a:spcAft>
                <a:spcPts val="0"/>
              </a:spcAft>
              <a:buNone/>
            </a:pPr>
            <a:fld id="{00000000-1234-1234-1234-123412341234}" type="slidenum">
              <a:rPr lang="en"/>
              <a:t>‹#›</a:t>
            </a:fld>
            <a:endParaRPr/>
          </a:p>
        </p:txBody>
      </p:sp>
      <p:sp>
        <p:nvSpPr>
          <p:cNvPr id="291" name="Google Shape;291;p44"/>
          <p:cNvSpPr txBox="1"/>
          <p:nvPr/>
        </p:nvSpPr>
        <p:spPr>
          <a:xfrm>
            <a:off x="456025" y="1230200"/>
            <a:ext cx="2916300" cy="328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t>Top 50 officers (by pagerank) segregated by </a:t>
            </a:r>
            <a:r>
              <a:rPr b="1" lang="en" sz="1800"/>
              <a:t>race </a:t>
            </a:r>
            <a:endParaRPr b="1" sz="1800"/>
          </a:p>
          <a:p>
            <a:pPr indent="0" lvl="0" marL="0" rtl="0" algn="l">
              <a:spcBef>
                <a:spcPts val="0"/>
              </a:spcBef>
              <a:spcAft>
                <a:spcPts val="0"/>
              </a:spcAft>
              <a:buNone/>
            </a:pPr>
            <a:r>
              <a:t/>
            </a:r>
            <a:endParaRPr b="1" sz="1800"/>
          </a:p>
          <a:p>
            <a:pPr indent="0" lvl="0" marL="0" rtl="0" algn="l">
              <a:spcBef>
                <a:spcPts val="0"/>
              </a:spcBef>
              <a:spcAft>
                <a:spcPts val="0"/>
              </a:spcAft>
              <a:buNone/>
            </a:pPr>
            <a:r>
              <a:rPr b="1" lang="en" sz="1800"/>
              <a:t>Normalized results: </a:t>
            </a:r>
            <a:endParaRPr b="1" sz="1800"/>
          </a:p>
          <a:p>
            <a:pPr indent="-342900" lvl="0" marL="457200" rtl="0" algn="l">
              <a:spcBef>
                <a:spcPts val="0"/>
              </a:spcBef>
              <a:spcAft>
                <a:spcPts val="0"/>
              </a:spcAft>
              <a:buSzPts val="1800"/>
              <a:buChar char="●"/>
            </a:pPr>
            <a:r>
              <a:rPr b="1" lang="en" sz="1800"/>
              <a:t>Asians = 0.67 </a:t>
            </a:r>
            <a:endParaRPr b="1" sz="1800"/>
          </a:p>
          <a:p>
            <a:pPr indent="-342900" lvl="0" marL="457200" rtl="0" algn="l">
              <a:spcBef>
                <a:spcPts val="0"/>
              </a:spcBef>
              <a:spcAft>
                <a:spcPts val="0"/>
              </a:spcAft>
              <a:buSzPts val="1800"/>
              <a:buChar char="●"/>
            </a:pPr>
            <a:r>
              <a:rPr b="1" lang="en" sz="1800"/>
              <a:t>Hispanic = 0.437</a:t>
            </a:r>
            <a:endParaRPr b="1" sz="1800"/>
          </a:p>
          <a:p>
            <a:pPr indent="-342900" lvl="0" marL="457200" rtl="0" algn="l">
              <a:spcBef>
                <a:spcPts val="0"/>
              </a:spcBef>
              <a:spcAft>
                <a:spcPts val="0"/>
              </a:spcAft>
              <a:buSzPts val="1800"/>
              <a:buChar char="●"/>
            </a:pPr>
            <a:r>
              <a:rPr b="1" lang="en" sz="1800"/>
              <a:t>White = 0.553</a:t>
            </a:r>
            <a:endParaRPr b="1" sz="1800"/>
          </a:p>
          <a:p>
            <a:pPr indent="-342900" lvl="0" marL="457200" rtl="0" algn="l">
              <a:spcBef>
                <a:spcPts val="0"/>
              </a:spcBef>
              <a:spcAft>
                <a:spcPts val="0"/>
              </a:spcAft>
              <a:buSzPts val="1800"/>
              <a:buChar char="●"/>
            </a:pPr>
            <a:r>
              <a:rPr b="1" lang="en" sz="1800"/>
              <a:t>Black = 0.441</a:t>
            </a:r>
            <a:endParaRPr b="1" sz="1800"/>
          </a:p>
          <a:p>
            <a:pPr indent="0" lvl="0" marL="457200" rtl="0" algn="l">
              <a:spcBef>
                <a:spcPts val="0"/>
              </a:spcBef>
              <a:spcAft>
                <a:spcPts val="0"/>
              </a:spcAft>
              <a:buNone/>
            </a:pPr>
            <a:r>
              <a:t/>
            </a:r>
            <a:endParaRPr b="1" sz="1800"/>
          </a:p>
        </p:txBody>
      </p:sp>
      <p:pic>
        <p:nvPicPr>
          <p:cNvPr id="292" name="Google Shape;292;p44"/>
          <p:cNvPicPr preferRelativeResize="0"/>
          <p:nvPr/>
        </p:nvPicPr>
        <p:blipFill>
          <a:blip r:embed="rId3">
            <a:alphaModFix/>
          </a:blip>
          <a:stretch>
            <a:fillRect/>
          </a:stretch>
        </p:blipFill>
        <p:spPr>
          <a:xfrm>
            <a:off x="3773675" y="916950"/>
            <a:ext cx="4698764" cy="3746276"/>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6" name="Shape 296"/>
        <p:cNvGrpSpPr/>
        <p:nvPr/>
      </p:nvGrpSpPr>
      <p:grpSpPr>
        <a:xfrm>
          <a:off x="0" y="0"/>
          <a:ext cx="0" cy="0"/>
          <a:chOff x="0" y="0"/>
          <a:chExt cx="0" cy="0"/>
        </a:xfrm>
      </p:grpSpPr>
      <p:sp>
        <p:nvSpPr>
          <p:cNvPr id="297" name="Google Shape;297;p45"/>
          <p:cNvSpPr txBox="1"/>
          <p:nvPr>
            <p:ph type="title"/>
          </p:nvPr>
        </p:nvSpPr>
        <p:spPr>
          <a:xfrm>
            <a:off x="311700" y="254525"/>
            <a:ext cx="8520600" cy="8379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2800"/>
              <a:t>Graph Analytics: Co-accusal Network  (Before 2015)</a:t>
            </a:r>
            <a:endParaRPr sz="2800"/>
          </a:p>
        </p:txBody>
      </p:sp>
      <p:sp>
        <p:nvSpPr>
          <p:cNvPr id="298" name="Google Shape;298;p45"/>
          <p:cNvSpPr txBox="1"/>
          <p:nvPr>
            <p:ph idx="12" type="sldNum"/>
          </p:nvPr>
        </p:nvSpPr>
        <p:spPr>
          <a:xfrm>
            <a:off x="8472458" y="4663217"/>
            <a:ext cx="548700" cy="393600"/>
          </a:xfrm>
          <a:prstGeom prst="rect">
            <a:avLst/>
          </a:prstGeom>
        </p:spPr>
        <p:txBody>
          <a:bodyPr anchorCtr="0" anchor="ctr" bIns="45700" lIns="27425" spcFirstLastPara="1" rIns="45700" wrap="square" tIns="45700">
            <a:noAutofit/>
          </a:bodyPr>
          <a:lstStyle/>
          <a:p>
            <a:pPr indent="0" lvl="0" marL="0" rtl="0" algn="r">
              <a:spcBef>
                <a:spcPts val="0"/>
              </a:spcBef>
              <a:spcAft>
                <a:spcPts val="0"/>
              </a:spcAft>
              <a:buNone/>
            </a:pPr>
            <a:fld id="{00000000-1234-1234-1234-123412341234}" type="slidenum">
              <a:rPr lang="en"/>
              <a:t>‹#›</a:t>
            </a:fld>
            <a:endParaRPr/>
          </a:p>
        </p:txBody>
      </p:sp>
      <p:sp>
        <p:nvSpPr>
          <p:cNvPr id="299" name="Google Shape;299;p45"/>
          <p:cNvSpPr txBox="1"/>
          <p:nvPr/>
        </p:nvSpPr>
        <p:spPr>
          <a:xfrm>
            <a:off x="456025" y="1230200"/>
            <a:ext cx="3376200" cy="328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t>Top 50 officers (by pagerank) segregated by </a:t>
            </a:r>
            <a:r>
              <a:rPr b="1" lang="en" sz="1800"/>
              <a:t>rank</a:t>
            </a:r>
            <a:endParaRPr b="1" sz="1800"/>
          </a:p>
          <a:p>
            <a:pPr indent="0" lvl="0" marL="0" rtl="0" algn="l">
              <a:spcBef>
                <a:spcPts val="0"/>
              </a:spcBef>
              <a:spcAft>
                <a:spcPts val="0"/>
              </a:spcAft>
              <a:buNone/>
            </a:pPr>
            <a:r>
              <a:t/>
            </a:r>
            <a:endParaRPr b="1" sz="1800"/>
          </a:p>
          <a:p>
            <a:pPr indent="0" lvl="0" marL="0" rtl="0" algn="l">
              <a:spcBef>
                <a:spcPts val="0"/>
              </a:spcBef>
              <a:spcAft>
                <a:spcPts val="0"/>
              </a:spcAft>
              <a:buNone/>
            </a:pPr>
            <a:r>
              <a:rPr b="1" lang="en" sz="1800"/>
              <a:t>Normalized results: </a:t>
            </a:r>
            <a:endParaRPr b="1" sz="1800"/>
          </a:p>
          <a:p>
            <a:pPr indent="-342900" lvl="0" marL="457200" rtl="0" algn="l">
              <a:spcBef>
                <a:spcPts val="0"/>
              </a:spcBef>
              <a:spcAft>
                <a:spcPts val="0"/>
              </a:spcAft>
              <a:buSzPts val="1800"/>
              <a:buChar char="●"/>
            </a:pPr>
            <a:r>
              <a:rPr b="1" lang="en" sz="1800"/>
              <a:t>Director of Caps = 1 </a:t>
            </a:r>
            <a:endParaRPr b="1" sz="1800"/>
          </a:p>
          <a:p>
            <a:pPr indent="-342900" lvl="0" marL="457200" rtl="0" algn="l">
              <a:spcBef>
                <a:spcPts val="0"/>
              </a:spcBef>
              <a:spcAft>
                <a:spcPts val="0"/>
              </a:spcAft>
              <a:buSzPts val="1800"/>
              <a:buChar char="●"/>
            </a:pPr>
            <a:r>
              <a:rPr b="1" lang="en" sz="1800"/>
              <a:t>Sergeant = 0.77 </a:t>
            </a:r>
            <a:endParaRPr b="1" sz="1800"/>
          </a:p>
          <a:p>
            <a:pPr indent="-342900" lvl="0" marL="457200" rtl="0" algn="l">
              <a:spcBef>
                <a:spcPts val="0"/>
              </a:spcBef>
              <a:spcAft>
                <a:spcPts val="0"/>
              </a:spcAft>
              <a:buSzPts val="1800"/>
              <a:buChar char="●"/>
            </a:pPr>
            <a:r>
              <a:rPr b="1" lang="en" sz="1800"/>
              <a:t>Police officer = 0.442</a:t>
            </a:r>
            <a:endParaRPr b="1" sz="1800"/>
          </a:p>
          <a:p>
            <a:pPr indent="-342900" lvl="0" marL="457200" rtl="0" algn="l">
              <a:spcBef>
                <a:spcPts val="0"/>
              </a:spcBef>
              <a:spcAft>
                <a:spcPts val="0"/>
              </a:spcAft>
              <a:buSzPts val="1800"/>
              <a:buChar char="●"/>
            </a:pPr>
            <a:r>
              <a:rPr b="1" lang="en" sz="1800"/>
              <a:t>Detective = 0.375</a:t>
            </a:r>
            <a:endParaRPr b="1" sz="1800"/>
          </a:p>
          <a:p>
            <a:pPr indent="-342900" lvl="0" marL="457200" rtl="0" algn="l">
              <a:spcBef>
                <a:spcPts val="0"/>
              </a:spcBef>
              <a:spcAft>
                <a:spcPts val="0"/>
              </a:spcAft>
              <a:buSzPts val="1800"/>
              <a:buChar char="●"/>
            </a:pPr>
            <a:r>
              <a:rPr b="1" lang="en" sz="1800"/>
              <a:t>Commander = 0.5 </a:t>
            </a:r>
            <a:endParaRPr b="1" sz="1800"/>
          </a:p>
        </p:txBody>
      </p:sp>
      <p:pic>
        <p:nvPicPr>
          <p:cNvPr id="300" name="Google Shape;300;p45"/>
          <p:cNvPicPr preferRelativeResize="0"/>
          <p:nvPr/>
        </p:nvPicPr>
        <p:blipFill>
          <a:blip r:embed="rId3">
            <a:alphaModFix/>
          </a:blip>
          <a:stretch>
            <a:fillRect/>
          </a:stretch>
        </p:blipFill>
        <p:spPr>
          <a:xfrm>
            <a:off x="3832275" y="894975"/>
            <a:ext cx="4795334" cy="3622918"/>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4" name="Shape 304"/>
        <p:cNvGrpSpPr/>
        <p:nvPr/>
      </p:nvGrpSpPr>
      <p:grpSpPr>
        <a:xfrm>
          <a:off x="0" y="0"/>
          <a:ext cx="0" cy="0"/>
          <a:chOff x="0" y="0"/>
          <a:chExt cx="0" cy="0"/>
        </a:xfrm>
      </p:grpSpPr>
      <p:sp>
        <p:nvSpPr>
          <p:cNvPr id="305" name="Google Shape;305;p46"/>
          <p:cNvSpPr txBox="1"/>
          <p:nvPr>
            <p:ph type="title"/>
          </p:nvPr>
        </p:nvSpPr>
        <p:spPr>
          <a:xfrm>
            <a:off x="248075" y="392400"/>
            <a:ext cx="8520600" cy="4986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2800"/>
              <a:t>Graph Analytics: Co-accusal Network  (After 2015)</a:t>
            </a:r>
            <a:endParaRPr sz="2800"/>
          </a:p>
        </p:txBody>
      </p:sp>
      <p:sp>
        <p:nvSpPr>
          <p:cNvPr id="306" name="Google Shape;306;p46"/>
          <p:cNvSpPr txBox="1"/>
          <p:nvPr>
            <p:ph idx="12" type="sldNum"/>
          </p:nvPr>
        </p:nvSpPr>
        <p:spPr>
          <a:xfrm>
            <a:off x="8472458" y="4663217"/>
            <a:ext cx="548700" cy="393600"/>
          </a:xfrm>
          <a:prstGeom prst="rect">
            <a:avLst/>
          </a:prstGeom>
        </p:spPr>
        <p:txBody>
          <a:bodyPr anchorCtr="0" anchor="ctr" bIns="45700" lIns="27425" spcFirstLastPara="1" rIns="45700" wrap="square" tIns="45700">
            <a:noAutofit/>
          </a:bodyPr>
          <a:lstStyle/>
          <a:p>
            <a:pPr indent="0" lvl="0" marL="0" rtl="0" algn="r">
              <a:spcBef>
                <a:spcPts val="0"/>
              </a:spcBef>
              <a:spcAft>
                <a:spcPts val="0"/>
              </a:spcAft>
              <a:buNone/>
            </a:pPr>
            <a:fld id="{00000000-1234-1234-1234-123412341234}" type="slidenum">
              <a:rPr lang="en"/>
              <a:t>‹#›</a:t>
            </a:fld>
            <a:endParaRPr/>
          </a:p>
        </p:txBody>
      </p:sp>
      <p:pic>
        <p:nvPicPr>
          <p:cNvPr id="307" name="Google Shape;307;p46"/>
          <p:cNvPicPr preferRelativeResize="0"/>
          <p:nvPr/>
        </p:nvPicPr>
        <p:blipFill>
          <a:blip r:embed="rId3">
            <a:alphaModFix/>
          </a:blip>
          <a:stretch>
            <a:fillRect/>
          </a:stretch>
        </p:blipFill>
        <p:spPr>
          <a:xfrm>
            <a:off x="2740075" y="1036425"/>
            <a:ext cx="3946699" cy="36268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1" name="Shape 311"/>
        <p:cNvGrpSpPr/>
        <p:nvPr/>
      </p:nvGrpSpPr>
      <p:grpSpPr>
        <a:xfrm>
          <a:off x="0" y="0"/>
          <a:ext cx="0" cy="0"/>
          <a:chOff x="0" y="0"/>
          <a:chExt cx="0" cy="0"/>
        </a:xfrm>
      </p:grpSpPr>
      <p:sp>
        <p:nvSpPr>
          <p:cNvPr id="312" name="Google Shape;312;p47"/>
          <p:cNvSpPr txBox="1"/>
          <p:nvPr>
            <p:ph type="title"/>
          </p:nvPr>
        </p:nvSpPr>
        <p:spPr>
          <a:xfrm>
            <a:off x="248075" y="392400"/>
            <a:ext cx="8520600" cy="4986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2800"/>
              <a:t>Graph Analytics: Co-accusal Network  (After 2015)</a:t>
            </a:r>
            <a:endParaRPr sz="2800"/>
          </a:p>
        </p:txBody>
      </p:sp>
      <p:sp>
        <p:nvSpPr>
          <p:cNvPr id="313" name="Google Shape;313;p47"/>
          <p:cNvSpPr txBox="1"/>
          <p:nvPr>
            <p:ph idx="12" type="sldNum"/>
          </p:nvPr>
        </p:nvSpPr>
        <p:spPr>
          <a:xfrm>
            <a:off x="8472458" y="4663217"/>
            <a:ext cx="548700" cy="393600"/>
          </a:xfrm>
          <a:prstGeom prst="rect">
            <a:avLst/>
          </a:prstGeom>
        </p:spPr>
        <p:txBody>
          <a:bodyPr anchorCtr="0" anchor="ctr" bIns="45700" lIns="27425" spcFirstLastPara="1" rIns="45700" wrap="square" tIns="45700">
            <a:noAutofit/>
          </a:bodyPr>
          <a:lstStyle/>
          <a:p>
            <a:pPr indent="0" lvl="0" marL="0" rtl="0" algn="r">
              <a:spcBef>
                <a:spcPts val="0"/>
              </a:spcBef>
              <a:spcAft>
                <a:spcPts val="0"/>
              </a:spcAft>
              <a:buNone/>
            </a:pPr>
            <a:fld id="{00000000-1234-1234-1234-123412341234}" type="slidenum">
              <a:rPr lang="en"/>
              <a:t>‹#›</a:t>
            </a:fld>
            <a:endParaRPr/>
          </a:p>
        </p:txBody>
      </p:sp>
      <p:pic>
        <p:nvPicPr>
          <p:cNvPr id="314" name="Google Shape;314;p47"/>
          <p:cNvPicPr preferRelativeResize="0"/>
          <p:nvPr/>
        </p:nvPicPr>
        <p:blipFill>
          <a:blip r:embed="rId3">
            <a:alphaModFix/>
          </a:blip>
          <a:stretch>
            <a:fillRect/>
          </a:stretch>
        </p:blipFill>
        <p:spPr>
          <a:xfrm>
            <a:off x="4382775" y="1170538"/>
            <a:ext cx="4089674" cy="3213152"/>
          </a:xfrm>
          <a:prstGeom prst="rect">
            <a:avLst/>
          </a:prstGeom>
          <a:noFill/>
          <a:ln>
            <a:noFill/>
          </a:ln>
        </p:spPr>
      </p:pic>
      <p:sp>
        <p:nvSpPr>
          <p:cNvPr id="315" name="Google Shape;315;p47"/>
          <p:cNvSpPr txBox="1"/>
          <p:nvPr/>
        </p:nvSpPr>
        <p:spPr>
          <a:xfrm>
            <a:off x="551475" y="1277125"/>
            <a:ext cx="30000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t>Top 50 officers (by pagerank) segregated by </a:t>
            </a:r>
            <a:r>
              <a:rPr b="1" lang="en" sz="1800"/>
              <a:t>race </a:t>
            </a:r>
            <a:endParaRPr b="1" sz="1800"/>
          </a:p>
          <a:p>
            <a:pPr indent="0" lvl="0" marL="0" rtl="0" algn="l">
              <a:spcBef>
                <a:spcPts val="0"/>
              </a:spcBef>
              <a:spcAft>
                <a:spcPts val="0"/>
              </a:spcAft>
              <a:buNone/>
            </a:pPr>
            <a:r>
              <a:t/>
            </a:r>
            <a:endParaRPr b="1" sz="1800"/>
          </a:p>
          <a:p>
            <a:pPr indent="0" lvl="0" marL="0" rtl="0" algn="l">
              <a:spcBef>
                <a:spcPts val="0"/>
              </a:spcBef>
              <a:spcAft>
                <a:spcPts val="0"/>
              </a:spcAft>
              <a:buNone/>
            </a:pPr>
            <a:r>
              <a:rPr b="1" lang="en" sz="1800"/>
              <a:t>Normalized results: </a:t>
            </a:r>
            <a:endParaRPr b="1" sz="1800"/>
          </a:p>
          <a:p>
            <a:pPr indent="-342900" lvl="0" marL="457200" rtl="0" algn="l">
              <a:spcBef>
                <a:spcPts val="0"/>
              </a:spcBef>
              <a:spcAft>
                <a:spcPts val="0"/>
              </a:spcAft>
              <a:buSzPts val="1800"/>
              <a:buChar char="●"/>
            </a:pPr>
            <a:r>
              <a:rPr b="1" lang="en" sz="1800"/>
              <a:t>White = 34/47 = 0.72</a:t>
            </a:r>
            <a:endParaRPr b="1" sz="1800"/>
          </a:p>
          <a:p>
            <a:pPr indent="-342900" lvl="0" marL="457200" rtl="0" algn="l">
              <a:spcBef>
                <a:spcPts val="0"/>
              </a:spcBef>
              <a:spcAft>
                <a:spcPts val="0"/>
              </a:spcAft>
              <a:buSzPts val="1800"/>
              <a:buChar char="●"/>
            </a:pPr>
            <a:r>
              <a:rPr b="1" lang="en" sz="1800"/>
              <a:t>Hispanic = 8/16 = 0.5</a:t>
            </a:r>
            <a:endParaRPr b="1" sz="1800"/>
          </a:p>
          <a:p>
            <a:pPr indent="-342900" lvl="0" marL="457200" rtl="0" algn="l">
              <a:spcBef>
                <a:spcPts val="0"/>
              </a:spcBef>
              <a:spcAft>
                <a:spcPts val="0"/>
              </a:spcAft>
              <a:buSzPts val="1800"/>
              <a:buChar char="●"/>
            </a:pPr>
            <a:r>
              <a:rPr b="1" lang="en" sz="1800"/>
              <a:t>Black = 5/34 = 0.147</a:t>
            </a:r>
            <a:endParaRPr b="1" sz="1800"/>
          </a:p>
          <a:p>
            <a:pPr indent="-342900" lvl="0" marL="457200" rtl="0" algn="l">
              <a:spcBef>
                <a:spcPts val="0"/>
              </a:spcBef>
              <a:spcAft>
                <a:spcPts val="0"/>
              </a:spcAft>
              <a:buSzPts val="1800"/>
              <a:buChar char="●"/>
            </a:pPr>
            <a:r>
              <a:rPr b="1" lang="en" sz="1800"/>
              <a:t>Asian = 3/3 = 1</a:t>
            </a:r>
            <a:endParaRPr b="1" sz="1800"/>
          </a:p>
          <a:p>
            <a:pPr indent="0" lvl="0" marL="457200" rtl="0" algn="l">
              <a:spcBef>
                <a:spcPts val="0"/>
              </a:spcBef>
              <a:spcAft>
                <a:spcPts val="0"/>
              </a:spcAft>
              <a:buNone/>
            </a:pPr>
            <a:r>
              <a:t/>
            </a:r>
            <a:endParaRPr b="1" sz="18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9" name="Shape 319"/>
        <p:cNvGrpSpPr/>
        <p:nvPr/>
      </p:nvGrpSpPr>
      <p:grpSpPr>
        <a:xfrm>
          <a:off x="0" y="0"/>
          <a:ext cx="0" cy="0"/>
          <a:chOff x="0" y="0"/>
          <a:chExt cx="0" cy="0"/>
        </a:xfrm>
      </p:grpSpPr>
      <p:sp>
        <p:nvSpPr>
          <p:cNvPr id="320" name="Google Shape;320;p48"/>
          <p:cNvSpPr txBox="1"/>
          <p:nvPr>
            <p:ph type="title"/>
          </p:nvPr>
        </p:nvSpPr>
        <p:spPr>
          <a:xfrm>
            <a:off x="248075" y="392400"/>
            <a:ext cx="8520600" cy="4986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2800"/>
              <a:t>Graph Analytics: Co-accusal Network  (After 2015)</a:t>
            </a:r>
            <a:endParaRPr sz="2800"/>
          </a:p>
        </p:txBody>
      </p:sp>
      <p:sp>
        <p:nvSpPr>
          <p:cNvPr id="321" name="Google Shape;321;p48"/>
          <p:cNvSpPr txBox="1"/>
          <p:nvPr>
            <p:ph idx="12" type="sldNum"/>
          </p:nvPr>
        </p:nvSpPr>
        <p:spPr>
          <a:xfrm>
            <a:off x="8472458" y="4663217"/>
            <a:ext cx="548700" cy="393600"/>
          </a:xfrm>
          <a:prstGeom prst="rect">
            <a:avLst/>
          </a:prstGeom>
        </p:spPr>
        <p:txBody>
          <a:bodyPr anchorCtr="0" anchor="ctr" bIns="45700" lIns="27425" spcFirstLastPara="1" rIns="45700" wrap="square" tIns="45700">
            <a:noAutofit/>
          </a:bodyPr>
          <a:lstStyle/>
          <a:p>
            <a:pPr indent="0" lvl="0" marL="0" rtl="0" algn="r">
              <a:spcBef>
                <a:spcPts val="0"/>
              </a:spcBef>
              <a:spcAft>
                <a:spcPts val="0"/>
              </a:spcAft>
              <a:buNone/>
            </a:pPr>
            <a:fld id="{00000000-1234-1234-1234-123412341234}" type="slidenum">
              <a:rPr lang="en"/>
              <a:t>‹#›</a:t>
            </a:fld>
            <a:endParaRPr/>
          </a:p>
        </p:txBody>
      </p:sp>
      <p:sp>
        <p:nvSpPr>
          <p:cNvPr id="322" name="Google Shape;322;p48"/>
          <p:cNvSpPr txBox="1"/>
          <p:nvPr/>
        </p:nvSpPr>
        <p:spPr>
          <a:xfrm>
            <a:off x="551475" y="1277125"/>
            <a:ext cx="3000000" cy="251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t>Top 50 officers (by pagerank) segregated by </a:t>
            </a:r>
            <a:r>
              <a:rPr b="1" lang="en" sz="1800"/>
              <a:t>rank</a:t>
            </a:r>
            <a:endParaRPr b="1" sz="1800"/>
          </a:p>
          <a:p>
            <a:pPr indent="0" lvl="0" marL="0" rtl="0" algn="l">
              <a:spcBef>
                <a:spcPts val="0"/>
              </a:spcBef>
              <a:spcAft>
                <a:spcPts val="0"/>
              </a:spcAft>
              <a:buNone/>
            </a:pPr>
            <a:r>
              <a:t/>
            </a:r>
            <a:endParaRPr b="1" sz="1800"/>
          </a:p>
          <a:p>
            <a:pPr indent="0" lvl="0" marL="0" rtl="0" algn="l">
              <a:spcBef>
                <a:spcPts val="0"/>
              </a:spcBef>
              <a:spcAft>
                <a:spcPts val="0"/>
              </a:spcAft>
              <a:buNone/>
            </a:pPr>
            <a:r>
              <a:rPr b="1" lang="en" sz="1800"/>
              <a:t>Normalized results: </a:t>
            </a:r>
            <a:endParaRPr b="1" sz="1800"/>
          </a:p>
          <a:p>
            <a:pPr indent="-342900" lvl="0" marL="457200" rtl="0" algn="l">
              <a:spcBef>
                <a:spcPts val="0"/>
              </a:spcBef>
              <a:spcAft>
                <a:spcPts val="0"/>
              </a:spcAft>
              <a:buSzPts val="1800"/>
              <a:buChar char="●"/>
            </a:pPr>
            <a:r>
              <a:rPr b="1" lang="en" sz="1800"/>
              <a:t>Police Officer = 0.59</a:t>
            </a:r>
            <a:endParaRPr b="1" sz="1800"/>
          </a:p>
          <a:p>
            <a:pPr indent="-342900" lvl="0" marL="457200" rtl="0" algn="l">
              <a:spcBef>
                <a:spcPts val="0"/>
              </a:spcBef>
              <a:spcAft>
                <a:spcPts val="0"/>
              </a:spcAft>
              <a:buSzPts val="1800"/>
              <a:buChar char="●"/>
            </a:pPr>
            <a:r>
              <a:rPr b="1" lang="en" sz="1800"/>
              <a:t>Sergeant = 0.54</a:t>
            </a:r>
            <a:endParaRPr b="1" sz="1800"/>
          </a:p>
          <a:p>
            <a:pPr indent="-342900" lvl="0" marL="457200" rtl="0" algn="l">
              <a:spcBef>
                <a:spcPts val="0"/>
              </a:spcBef>
              <a:spcAft>
                <a:spcPts val="0"/>
              </a:spcAft>
              <a:buSzPts val="1800"/>
              <a:buChar char="●"/>
            </a:pPr>
            <a:r>
              <a:rPr b="1" lang="en" sz="1800"/>
              <a:t>Lieutenant = 0.6</a:t>
            </a:r>
            <a:endParaRPr b="1" sz="1800"/>
          </a:p>
          <a:p>
            <a:pPr indent="0" lvl="0" marL="0" rtl="0" algn="l">
              <a:spcBef>
                <a:spcPts val="0"/>
              </a:spcBef>
              <a:spcAft>
                <a:spcPts val="0"/>
              </a:spcAft>
              <a:buNone/>
            </a:pPr>
            <a:r>
              <a:t/>
            </a:r>
            <a:endParaRPr b="1" sz="1800"/>
          </a:p>
          <a:p>
            <a:pPr indent="0" lvl="0" marL="457200" rtl="0" algn="l">
              <a:spcBef>
                <a:spcPts val="0"/>
              </a:spcBef>
              <a:spcAft>
                <a:spcPts val="0"/>
              </a:spcAft>
              <a:buNone/>
            </a:pPr>
            <a:r>
              <a:t/>
            </a:r>
            <a:endParaRPr b="1" sz="1800"/>
          </a:p>
        </p:txBody>
      </p:sp>
      <p:pic>
        <p:nvPicPr>
          <p:cNvPr id="323" name="Google Shape;323;p48"/>
          <p:cNvPicPr preferRelativeResize="0"/>
          <p:nvPr/>
        </p:nvPicPr>
        <p:blipFill>
          <a:blip r:embed="rId3">
            <a:alphaModFix/>
          </a:blip>
          <a:stretch>
            <a:fillRect/>
          </a:stretch>
        </p:blipFill>
        <p:spPr>
          <a:xfrm>
            <a:off x="4152500" y="977863"/>
            <a:ext cx="4616185" cy="3598499"/>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7" name="Shape 327"/>
        <p:cNvGrpSpPr/>
        <p:nvPr/>
      </p:nvGrpSpPr>
      <p:grpSpPr>
        <a:xfrm>
          <a:off x="0" y="0"/>
          <a:ext cx="0" cy="0"/>
          <a:chOff x="0" y="0"/>
          <a:chExt cx="0" cy="0"/>
        </a:xfrm>
      </p:grpSpPr>
      <p:sp>
        <p:nvSpPr>
          <p:cNvPr id="328" name="Google Shape;328;p49"/>
          <p:cNvSpPr txBox="1"/>
          <p:nvPr>
            <p:ph type="title"/>
          </p:nvPr>
        </p:nvSpPr>
        <p:spPr>
          <a:xfrm>
            <a:off x="311700" y="350000"/>
            <a:ext cx="8520600" cy="795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2400"/>
              <a:t>Graph Analytics: Officers linked based on same allegation category (Before 2015)</a:t>
            </a:r>
            <a:endParaRPr sz="2400"/>
          </a:p>
        </p:txBody>
      </p:sp>
      <p:sp>
        <p:nvSpPr>
          <p:cNvPr id="329" name="Google Shape;329;p49"/>
          <p:cNvSpPr txBox="1"/>
          <p:nvPr>
            <p:ph idx="12" type="sldNum"/>
          </p:nvPr>
        </p:nvSpPr>
        <p:spPr>
          <a:xfrm>
            <a:off x="8472458" y="4663217"/>
            <a:ext cx="548700" cy="393600"/>
          </a:xfrm>
          <a:prstGeom prst="rect">
            <a:avLst/>
          </a:prstGeom>
        </p:spPr>
        <p:txBody>
          <a:bodyPr anchorCtr="0" anchor="ctr" bIns="45700" lIns="27425" spcFirstLastPara="1" rIns="45700" wrap="square" tIns="45700">
            <a:noAutofit/>
          </a:bodyPr>
          <a:lstStyle/>
          <a:p>
            <a:pPr indent="0" lvl="0" marL="0" rtl="0" algn="r">
              <a:spcBef>
                <a:spcPts val="0"/>
              </a:spcBef>
              <a:spcAft>
                <a:spcPts val="0"/>
              </a:spcAft>
              <a:buNone/>
            </a:pPr>
            <a:fld id="{00000000-1234-1234-1234-123412341234}" type="slidenum">
              <a:rPr lang="en"/>
              <a:t>‹#›</a:t>
            </a:fld>
            <a:endParaRPr/>
          </a:p>
        </p:txBody>
      </p:sp>
      <p:pic>
        <p:nvPicPr>
          <p:cNvPr id="330" name="Google Shape;330;p49"/>
          <p:cNvPicPr preferRelativeResize="0"/>
          <p:nvPr/>
        </p:nvPicPr>
        <p:blipFill>
          <a:blip r:embed="rId3">
            <a:alphaModFix/>
          </a:blip>
          <a:stretch>
            <a:fillRect/>
          </a:stretch>
        </p:blipFill>
        <p:spPr>
          <a:xfrm>
            <a:off x="2597475" y="1145300"/>
            <a:ext cx="3808049" cy="356152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4" name="Shape 124"/>
        <p:cNvGrpSpPr/>
        <p:nvPr/>
      </p:nvGrpSpPr>
      <p:grpSpPr>
        <a:xfrm>
          <a:off x="0" y="0"/>
          <a:ext cx="0" cy="0"/>
          <a:chOff x="0" y="0"/>
          <a:chExt cx="0" cy="0"/>
        </a:xfrm>
      </p:grpSpPr>
      <p:sp>
        <p:nvSpPr>
          <p:cNvPr id="125" name="Google Shape;125;p23"/>
          <p:cNvSpPr txBox="1"/>
          <p:nvPr>
            <p:ph idx="1" type="body"/>
          </p:nvPr>
        </p:nvSpPr>
        <p:spPr>
          <a:xfrm>
            <a:off x="394625" y="254500"/>
            <a:ext cx="8121300" cy="5235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en" sz="1400">
                <a:solidFill>
                  <a:srgbClr val="000000"/>
                </a:solidFill>
              </a:rPr>
              <a:t>Visualizing whether there has been any decrease in allegations after the CPDP data has gone public with the help of line charts (Allegation vs Time) and histograms (Before vs After)</a:t>
            </a:r>
            <a:endParaRPr sz="1400">
              <a:solidFill>
                <a:schemeClr val="dk2"/>
              </a:solidFill>
            </a:endParaRPr>
          </a:p>
          <a:p>
            <a:pPr indent="0" lvl="0" marL="0" rtl="0" algn="l">
              <a:spcBef>
                <a:spcPts val="440"/>
              </a:spcBef>
              <a:spcAft>
                <a:spcPts val="0"/>
              </a:spcAft>
              <a:buNone/>
            </a:pPr>
            <a:r>
              <a:t/>
            </a:r>
            <a:endParaRPr/>
          </a:p>
        </p:txBody>
      </p:sp>
      <p:sp>
        <p:nvSpPr>
          <p:cNvPr id="126" name="Google Shape;126;p23"/>
          <p:cNvSpPr txBox="1"/>
          <p:nvPr>
            <p:ph idx="12" type="sldNum"/>
          </p:nvPr>
        </p:nvSpPr>
        <p:spPr>
          <a:xfrm>
            <a:off x="8472458" y="4663217"/>
            <a:ext cx="548700" cy="393600"/>
          </a:xfrm>
          <a:prstGeom prst="rect">
            <a:avLst/>
          </a:prstGeom>
        </p:spPr>
        <p:txBody>
          <a:bodyPr anchorCtr="0" anchor="ctr" bIns="45700" lIns="27425" spcFirstLastPara="1" rIns="45700" wrap="square" tIns="45700">
            <a:noAutofit/>
          </a:bodyPr>
          <a:lstStyle/>
          <a:p>
            <a:pPr indent="0" lvl="0" marL="0" rtl="0" algn="r">
              <a:spcBef>
                <a:spcPts val="0"/>
              </a:spcBef>
              <a:spcAft>
                <a:spcPts val="0"/>
              </a:spcAft>
              <a:buNone/>
            </a:pPr>
            <a:fld id="{00000000-1234-1234-1234-123412341234}" type="slidenum">
              <a:rPr lang="en"/>
              <a:t>‹#›</a:t>
            </a:fld>
            <a:endParaRPr/>
          </a:p>
        </p:txBody>
      </p:sp>
      <p:pic>
        <p:nvPicPr>
          <p:cNvPr id="127" name="Google Shape;127;p23"/>
          <p:cNvPicPr preferRelativeResize="0"/>
          <p:nvPr/>
        </p:nvPicPr>
        <p:blipFill>
          <a:blip r:embed="rId3">
            <a:alphaModFix/>
          </a:blip>
          <a:stretch>
            <a:fillRect/>
          </a:stretch>
        </p:blipFill>
        <p:spPr>
          <a:xfrm>
            <a:off x="617350" y="778000"/>
            <a:ext cx="4341431" cy="3791001"/>
          </a:xfrm>
          <a:prstGeom prst="rect">
            <a:avLst/>
          </a:prstGeom>
          <a:noFill/>
          <a:ln>
            <a:noFill/>
          </a:ln>
        </p:spPr>
      </p:pic>
      <p:pic>
        <p:nvPicPr>
          <p:cNvPr id="128" name="Google Shape;128;p23"/>
          <p:cNvPicPr preferRelativeResize="0"/>
          <p:nvPr/>
        </p:nvPicPr>
        <p:blipFill rotWithShape="1">
          <a:blip r:embed="rId4">
            <a:alphaModFix/>
          </a:blip>
          <a:srcRect b="7697" l="0" r="0" t="0"/>
          <a:stretch/>
        </p:blipFill>
        <p:spPr>
          <a:xfrm>
            <a:off x="5360925" y="778000"/>
            <a:ext cx="2796350" cy="3855749"/>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4" name="Shape 334"/>
        <p:cNvGrpSpPr/>
        <p:nvPr/>
      </p:nvGrpSpPr>
      <p:grpSpPr>
        <a:xfrm>
          <a:off x="0" y="0"/>
          <a:ext cx="0" cy="0"/>
          <a:chOff x="0" y="0"/>
          <a:chExt cx="0" cy="0"/>
        </a:xfrm>
      </p:grpSpPr>
      <p:sp>
        <p:nvSpPr>
          <p:cNvPr id="335" name="Google Shape;335;p50"/>
          <p:cNvSpPr txBox="1"/>
          <p:nvPr>
            <p:ph type="title"/>
          </p:nvPr>
        </p:nvSpPr>
        <p:spPr>
          <a:xfrm>
            <a:off x="311700" y="350000"/>
            <a:ext cx="8520600" cy="795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2400"/>
              <a:t>Graph Analytics: Officers linked based on same allegation category (Before 2015)</a:t>
            </a:r>
            <a:endParaRPr sz="2400"/>
          </a:p>
        </p:txBody>
      </p:sp>
      <p:sp>
        <p:nvSpPr>
          <p:cNvPr id="336" name="Google Shape;336;p50"/>
          <p:cNvSpPr txBox="1"/>
          <p:nvPr>
            <p:ph idx="12" type="sldNum"/>
          </p:nvPr>
        </p:nvSpPr>
        <p:spPr>
          <a:xfrm>
            <a:off x="8472458" y="4663217"/>
            <a:ext cx="548700" cy="393600"/>
          </a:xfrm>
          <a:prstGeom prst="rect">
            <a:avLst/>
          </a:prstGeom>
        </p:spPr>
        <p:txBody>
          <a:bodyPr anchorCtr="0" anchor="ctr" bIns="45700" lIns="27425" spcFirstLastPara="1" rIns="45700" wrap="square" tIns="45700">
            <a:noAutofit/>
          </a:bodyPr>
          <a:lstStyle/>
          <a:p>
            <a:pPr indent="0" lvl="0" marL="0" rtl="0" algn="r">
              <a:spcBef>
                <a:spcPts val="0"/>
              </a:spcBef>
              <a:spcAft>
                <a:spcPts val="0"/>
              </a:spcAft>
              <a:buNone/>
            </a:pPr>
            <a:fld id="{00000000-1234-1234-1234-123412341234}" type="slidenum">
              <a:rPr lang="en"/>
              <a:t>‹#›</a:t>
            </a:fld>
            <a:endParaRPr/>
          </a:p>
        </p:txBody>
      </p:sp>
      <p:pic>
        <p:nvPicPr>
          <p:cNvPr id="337" name="Google Shape;337;p50"/>
          <p:cNvPicPr preferRelativeResize="0"/>
          <p:nvPr/>
        </p:nvPicPr>
        <p:blipFill>
          <a:blip r:embed="rId3">
            <a:alphaModFix/>
          </a:blip>
          <a:stretch>
            <a:fillRect/>
          </a:stretch>
        </p:blipFill>
        <p:spPr>
          <a:xfrm>
            <a:off x="4060850" y="969825"/>
            <a:ext cx="4771441" cy="3693398"/>
          </a:xfrm>
          <a:prstGeom prst="rect">
            <a:avLst/>
          </a:prstGeom>
          <a:noFill/>
          <a:ln>
            <a:noFill/>
          </a:ln>
        </p:spPr>
      </p:pic>
      <p:sp>
        <p:nvSpPr>
          <p:cNvPr id="338" name="Google Shape;338;p50"/>
          <p:cNvSpPr txBox="1"/>
          <p:nvPr/>
        </p:nvSpPr>
        <p:spPr>
          <a:xfrm>
            <a:off x="509050" y="1378675"/>
            <a:ext cx="3245100" cy="328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t>Top 50 officers (by pagerank) segregated by </a:t>
            </a:r>
            <a:r>
              <a:rPr b="1" lang="en" sz="1800"/>
              <a:t>race </a:t>
            </a:r>
            <a:endParaRPr b="1" sz="1800"/>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sz="1800"/>
              <a:t>Normalized count: </a:t>
            </a:r>
            <a:endParaRPr b="1" sz="1800"/>
          </a:p>
          <a:p>
            <a:pPr indent="0" lvl="0" marL="0" rtl="0" algn="l">
              <a:spcBef>
                <a:spcPts val="0"/>
              </a:spcBef>
              <a:spcAft>
                <a:spcPts val="0"/>
              </a:spcAft>
              <a:buNone/>
            </a:pPr>
            <a:r>
              <a:rPr lang="en" sz="1800"/>
              <a:t>White: 23/47 = 0.489</a:t>
            </a:r>
            <a:endParaRPr sz="1800"/>
          </a:p>
          <a:p>
            <a:pPr indent="0" lvl="0" marL="0" rtl="0" algn="l">
              <a:spcBef>
                <a:spcPts val="0"/>
              </a:spcBef>
              <a:spcAft>
                <a:spcPts val="0"/>
              </a:spcAft>
              <a:buNone/>
            </a:pPr>
            <a:r>
              <a:rPr lang="en" sz="1800"/>
              <a:t>Black: 17/34 = 0.5</a:t>
            </a:r>
            <a:endParaRPr sz="1800"/>
          </a:p>
          <a:p>
            <a:pPr indent="0" lvl="0" marL="0" rtl="0" algn="l">
              <a:spcBef>
                <a:spcPts val="0"/>
              </a:spcBef>
              <a:spcAft>
                <a:spcPts val="0"/>
              </a:spcAft>
              <a:buNone/>
            </a:pPr>
            <a:r>
              <a:rPr lang="en" sz="1800"/>
              <a:t>Hispanic: 9/16 = 0.562</a:t>
            </a:r>
            <a:endParaRPr sz="1800"/>
          </a:p>
          <a:p>
            <a:pPr indent="0" lvl="0" marL="0" rtl="0" algn="l">
              <a:spcBef>
                <a:spcPts val="0"/>
              </a:spcBef>
              <a:spcAft>
                <a:spcPts val="0"/>
              </a:spcAft>
              <a:buNone/>
            </a:pPr>
            <a:r>
              <a:rPr lang="en" sz="1800"/>
              <a:t>Asian: 1/3 = 0.33</a:t>
            </a:r>
            <a:endParaRPr sz="1800"/>
          </a:p>
          <a:p>
            <a:pPr indent="0" lvl="0" marL="0" rtl="0" algn="l">
              <a:spcBef>
                <a:spcPts val="0"/>
              </a:spcBef>
              <a:spcAft>
                <a:spcPts val="0"/>
              </a:spcAft>
              <a:buNone/>
            </a:pPr>
            <a:r>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2" name="Shape 342"/>
        <p:cNvGrpSpPr/>
        <p:nvPr/>
      </p:nvGrpSpPr>
      <p:grpSpPr>
        <a:xfrm>
          <a:off x="0" y="0"/>
          <a:ext cx="0" cy="0"/>
          <a:chOff x="0" y="0"/>
          <a:chExt cx="0" cy="0"/>
        </a:xfrm>
      </p:grpSpPr>
      <p:sp>
        <p:nvSpPr>
          <p:cNvPr id="343" name="Google Shape;343;p51"/>
          <p:cNvSpPr txBox="1"/>
          <p:nvPr>
            <p:ph type="title"/>
          </p:nvPr>
        </p:nvSpPr>
        <p:spPr>
          <a:xfrm>
            <a:off x="311700" y="350000"/>
            <a:ext cx="8520600" cy="795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2400"/>
              <a:t>Graph Analytics: Officers linked based on same allegation category (Before 2015)</a:t>
            </a:r>
            <a:endParaRPr sz="2400"/>
          </a:p>
        </p:txBody>
      </p:sp>
      <p:sp>
        <p:nvSpPr>
          <p:cNvPr id="344" name="Google Shape;344;p51"/>
          <p:cNvSpPr txBox="1"/>
          <p:nvPr>
            <p:ph idx="12" type="sldNum"/>
          </p:nvPr>
        </p:nvSpPr>
        <p:spPr>
          <a:xfrm>
            <a:off x="8472458" y="4663217"/>
            <a:ext cx="548700" cy="393600"/>
          </a:xfrm>
          <a:prstGeom prst="rect">
            <a:avLst/>
          </a:prstGeom>
        </p:spPr>
        <p:txBody>
          <a:bodyPr anchorCtr="0" anchor="ctr" bIns="45700" lIns="27425" spcFirstLastPara="1" rIns="45700" wrap="square" tIns="45700">
            <a:noAutofit/>
          </a:bodyPr>
          <a:lstStyle/>
          <a:p>
            <a:pPr indent="0" lvl="0" marL="0" rtl="0" algn="r">
              <a:spcBef>
                <a:spcPts val="0"/>
              </a:spcBef>
              <a:spcAft>
                <a:spcPts val="0"/>
              </a:spcAft>
              <a:buNone/>
            </a:pPr>
            <a:fld id="{00000000-1234-1234-1234-123412341234}" type="slidenum">
              <a:rPr lang="en"/>
              <a:t>‹#›</a:t>
            </a:fld>
            <a:endParaRPr/>
          </a:p>
        </p:txBody>
      </p:sp>
      <p:sp>
        <p:nvSpPr>
          <p:cNvPr id="345" name="Google Shape;345;p51"/>
          <p:cNvSpPr txBox="1"/>
          <p:nvPr/>
        </p:nvSpPr>
        <p:spPr>
          <a:xfrm>
            <a:off x="509050" y="1208975"/>
            <a:ext cx="3549900" cy="328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t>Top 50 officers (by pagerank) segregated by </a:t>
            </a:r>
            <a:r>
              <a:rPr b="1" lang="en" sz="1800"/>
              <a:t>rank</a:t>
            </a:r>
            <a:endParaRPr b="1" sz="1800"/>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sz="1800"/>
              <a:t>Normalized count: </a:t>
            </a:r>
            <a:endParaRPr b="1" sz="1800"/>
          </a:p>
          <a:p>
            <a:pPr indent="0" lvl="0" marL="0" rtl="0" algn="l">
              <a:spcBef>
                <a:spcPts val="0"/>
              </a:spcBef>
              <a:spcAft>
                <a:spcPts val="0"/>
              </a:spcAft>
              <a:buNone/>
            </a:pPr>
            <a:r>
              <a:rPr lang="en" sz="1800"/>
              <a:t>Police officer = 0.524</a:t>
            </a:r>
            <a:endParaRPr sz="1800"/>
          </a:p>
          <a:p>
            <a:pPr indent="0" lvl="0" marL="0" rtl="0" algn="l">
              <a:spcBef>
                <a:spcPts val="0"/>
              </a:spcBef>
              <a:spcAft>
                <a:spcPts val="0"/>
              </a:spcAft>
              <a:buNone/>
            </a:pPr>
            <a:r>
              <a:rPr lang="en" sz="1800"/>
              <a:t>Sergeant = 0.5</a:t>
            </a:r>
            <a:endParaRPr sz="1800"/>
          </a:p>
          <a:p>
            <a:pPr indent="0" lvl="0" marL="0" rtl="0" algn="l">
              <a:spcBef>
                <a:spcPts val="0"/>
              </a:spcBef>
              <a:spcAft>
                <a:spcPts val="0"/>
              </a:spcAft>
              <a:buNone/>
            </a:pPr>
            <a:r>
              <a:rPr lang="en" sz="1800"/>
              <a:t>Detective = 0.5</a:t>
            </a:r>
            <a:endParaRPr sz="1800"/>
          </a:p>
          <a:p>
            <a:pPr indent="0" lvl="0" marL="0" rtl="0" algn="l">
              <a:spcBef>
                <a:spcPts val="0"/>
              </a:spcBef>
              <a:spcAft>
                <a:spcPts val="0"/>
              </a:spcAft>
              <a:buNone/>
            </a:pPr>
            <a:r>
              <a:rPr lang="en" sz="1800"/>
              <a:t>Field Training Officer = 0.66</a:t>
            </a:r>
            <a:endParaRPr sz="1800"/>
          </a:p>
          <a:p>
            <a:pPr indent="0" lvl="0" marL="0" rtl="0" algn="l">
              <a:spcBef>
                <a:spcPts val="0"/>
              </a:spcBef>
              <a:spcAft>
                <a:spcPts val="0"/>
              </a:spcAft>
              <a:buNone/>
            </a:pPr>
            <a:r>
              <a:rPr lang="en" sz="1800"/>
              <a:t>Commander = 0.5</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t/>
            </a:r>
            <a:endParaRPr/>
          </a:p>
        </p:txBody>
      </p:sp>
      <p:pic>
        <p:nvPicPr>
          <p:cNvPr id="346" name="Google Shape;346;p51"/>
          <p:cNvPicPr preferRelativeResize="0"/>
          <p:nvPr/>
        </p:nvPicPr>
        <p:blipFill>
          <a:blip r:embed="rId3">
            <a:alphaModFix/>
          </a:blip>
          <a:stretch>
            <a:fillRect/>
          </a:stretch>
        </p:blipFill>
        <p:spPr>
          <a:xfrm>
            <a:off x="4058950" y="1032550"/>
            <a:ext cx="4413509" cy="3509976"/>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0" name="Shape 350"/>
        <p:cNvGrpSpPr/>
        <p:nvPr/>
      </p:nvGrpSpPr>
      <p:grpSpPr>
        <a:xfrm>
          <a:off x="0" y="0"/>
          <a:ext cx="0" cy="0"/>
          <a:chOff x="0" y="0"/>
          <a:chExt cx="0" cy="0"/>
        </a:xfrm>
      </p:grpSpPr>
      <p:sp>
        <p:nvSpPr>
          <p:cNvPr id="351" name="Google Shape;351;p52"/>
          <p:cNvSpPr txBox="1"/>
          <p:nvPr>
            <p:ph type="title"/>
          </p:nvPr>
        </p:nvSpPr>
        <p:spPr>
          <a:xfrm>
            <a:off x="311700" y="350000"/>
            <a:ext cx="8520600" cy="795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2400"/>
              <a:t>Graph Analytics: Officers linked based on same allegation category (After 2015)</a:t>
            </a:r>
            <a:endParaRPr sz="2400"/>
          </a:p>
        </p:txBody>
      </p:sp>
      <p:sp>
        <p:nvSpPr>
          <p:cNvPr id="352" name="Google Shape;352;p52"/>
          <p:cNvSpPr txBox="1"/>
          <p:nvPr>
            <p:ph idx="12" type="sldNum"/>
          </p:nvPr>
        </p:nvSpPr>
        <p:spPr>
          <a:xfrm>
            <a:off x="8472458" y="4663217"/>
            <a:ext cx="548700" cy="393600"/>
          </a:xfrm>
          <a:prstGeom prst="rect">
            <a:avLst/>
          </a:prstGeom>
        </p:spPr>
        <p:txBody>
          <a:bodyPr anchorCtr="0" anchor="ctr" bIns="45700" lIns="27425" spcFirstLastPara="1" rIns="45700" wrap="square" tIns="45700">
            <a:noAutofit/>
          </a:bodyPr>
          <a:lstStyle/>
          <a:p>
            <a:pPr indent="0" lvl="0" marL="0" rtl="0" algn="r">
              <a:spcBef>
                <a:spcPts val="0"/>
              </a:spcBef>
              <a:spcAft>
                <a:spcPts val="0"/>
              </a:spcAft>
              <a:buNone/>
            </a:pPr>
            <a:fld id="{00000000-1234-1234-1234-123412341234}" type="slidenum">
              <a:rPr lang="en"/>
              <a:t>‹#›</a:t>
            </a:fld>
            <a:endParaRPr/>
          </a:p>
        </p:txBody>
      </p:sp>
      <p:pic>
        <p:nvPicPr>
          <p:cNvPr id="353" name="Google Shape;353;p52"/>
          <p:cNvPicPr preferRelativeResize="0"/>
          <p:nvPr/>
        </p:nvPicPr>
        <p:blipFill>
          <a:blip r:embed="rId3">
            <a:alphaModFix/>
          </a:blip>
          <a:stretch>
            <a:fillRect/>
          </a:stretch>
        </p:blipFill>
        <p:spPr>
          <a:xfrm>
            <a:off x="2209800" y="1145300"/>
            <a:ext cx="4853224" cy="3439424"/>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7" name="Shape 357"/>
        <p:cNvGrpSpPr/>
        <p:nvPr/>
      </p:nvGrpSpPr>
      <p:grpSpPr>
        <a:xfrm>
          <a:off x="0" y="0"/>
          <a:ext cx="0" cy="0"/>
          <a:chOff x="0" y="0"/>
          <a:chExt cx="0" cy="0"/>
        </a:xfrm>
      </p:grpSpPr>
      <p:sp>
        <p:nvSpPr>
          <p:cNvPr id="358" name="Google Shape;358;p53"/>
          <p:cNvSpPr txBox="1"/>
          <p:nvPr>
            <p:ph type="title"/>
          </p:nvPr>
        </p:nvSpPr>
        <p:spPr>
          <a:xfrm>
            <a:off x="311700" y="350000"/>
            <a:ext cx="8520600" cy="795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2400"/>
              <a:t>Graph Analytics: Officers linked based on same allegation category (After 2015)</a:t>
            </a:r>
            <a:endParaRPr sz="2400"/>
          </a:p>
        </p:txBody>
      </p:sp>
      <p:sp>
        <p:nvSpPr>
          <p:cNvPr id="359" name="Google Shape;359;p53"/>
          <p:cNvSpPr txBox="1"/>
          <p:nvPr>
            <p:ph idx="12" type="sldNum"/>
          </p:nvPr>
        </p:nvSpPr>
        <p:spPr>
          <a:xfrm>
            <a:off x="8472458" y="4663217"/>
            <a:ext cx="548700" cy="393600"/>
          </a:xfrm>
          <a:prstGeom prst="rect">
            <a:avLst/>
          </a:prstGeom>
        </p:spPr>
        <p:txBody>
          <a:bodyPr anchorCtr="0" anchor="ctr" bIns="45700" lIns="27425" spcFirstLastPara="1" rIns="45700" wrap="square" tIns="45700">
            <a:noAutofit/>
          </a:bodyPr>
          <a:lstStyle/>
          <a:p>
            <a:pPr indent="0" lvl="0" marL="0" rtl="0" algn="r">
              <a:spcBef>
                <a:spcPts val="0"/>
              </a:spcBef>
              <a:spcAft>
                <a:spcPts val="0"/>
              </a:spcAft>
              <a:buNone/>
            </a:pPr>
            <a:fld id="{00000000-1234-1234-1234-123412341234}" type="slidenum">
              <a:rPr lang="en"/>
              <a:t>‹#›</a:t>
            </a:fld>
            <a:endParaRPr/>
          </a:p>
        </p:txBody>
      </p:sp>
      <p:sp>
        <p:nvSpPr>
          <p:cNvPr id="360" name="Google Shape;360;p53"/>
          <p:cNvSpPr txBox="1"/>
          <p:nvPr/>
        </p:nvSpPr>
        <p:spPr>
          <a:xfrm>
            <a:off x="509050" y="1378675"/>
            <a:ext cx="3245100" cy="328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t>Top 50 officers (by pagerank) segregated by </a:t>
            </a:r>
            <a:r>
              <a:rPr b="1" lang="en" sz="1800"/>
              <a:t>race </a:t>
            </a:r>
            <a:endParaRPr b="1" sz="1800"/>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sz="1800"/>
              <a:t>Normalized count: </a:t>
            </a:r>
            <a:endParaRPr b="1" sz="1800"/>
          </a:p>
          <a:p>
            <a:pPr indent="0" lvl="0" marL="0" rtl="0" algn="l">
              <a:spcBef>
                <a:spcPts val="0"/>
              </a:spcBef>
              <a:spcAft>
                <a:spcPts val="0"/>
              </a:spcAft>
              <a:buNone/>
            </a:pPr>
            <a:r>
              <a:rPr lang="en" sz="1800"/>
              <a:t>White: 29/47 = 0.617</a:t>
            </a:r>
            <a:endParaRPr sz="1800"/>
          </a:p>
          <a:p>
            <a:pPr indent="0" lvl="0" marL="0" rtl="0" algn="l">
              <a:spcBef>
                <a:spcPts val="0"/>
              </a:spcBef>
              <a:spcAft>
                <a:spcPts val="0"/>
              </a:spcAft>
              <a:buNone/>
            </a:pPr>
            <a:r>
              <a:rPr lang="en" sz="1800"/>
              <a:t>Hispanic = 11/16 = 0.687</a:t>
            </a:r>
            <a:endParaRPr sz="1800"/>
          </a:p>
          <a:p>
            <a:pPr indent="0" lvl="0" marL="0" rtl="0" algn="l">
              <a:spcBef>
                <a:spcPts val="0"/>
              </a:spcBef>
              <a:spcAft>
                <a:spcPts val="0"/>
              </a:spcAft>
              <a:buNone/>
            </a:pPr>
            <a:r>
              <a:rPr lang="en" sz="1800"/>
              <a:t>Black: 10/34 = 0.294</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t/>
            </a:r>
            <a:endParaRPr/>
          </a:p>
        </p:txBody>
      </p:sp>
      <p:pic>
        <p:nvPicPr>
          <p:cNvPr id="361" name="Google Shape;361;p53"/>
          <p:cNvPicPr preferRelativeResize="0"/>
          <p:nvPr/>
        </p:nvPicPr>
        <p:blipFill>
          <a:blip r:embed="rId3">
            <a:alphaModFix/>
          </a:blip>
          <a:stretch>
            <a:fillRect/>
          </a:stretch>
        </p:blipFill>
        <p:spPr>
          <a:xfrm>
            <a:off x="4171700" y="1032550"/>
            <a:ext cx="4413511" cy="35377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5" name="Shape 365"/>
        <p:cNvGrpSpPr/>
        <p:nvPr/>
      </p:nvGrpSpPr>
      <p:grpSpPr>
        <a:xfrm>
          <a:off x="0" y="0"/>
          <a:ext cx="0" cy="0"/>
          <a:chOff x="0" y="0"/>
          <a:chExt cx="0" cy="0"/>
        </a:xfrm>
      </p:grpSpPr>
      <p:sp>
        <p:nvSpPr>
          <p:cNvPr id="366" name="Google Shape;366;p54"/>
          <p:cNvSpPr txBox="1"/>
          <p:nvPr>
            <p:ph type="title"/>
          </p:nvPr>
        </p:nvSpPr>
        <p:spPr>
          <a:xfrm>
            <a:off x="311700" y="350000"/>
            <a:ext cx="8520600" cy="795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2400"/>
              <a:t>Graph Analytics: Officers linked based on same allegation category (After 2015)</a:t>
            </a:r>
            <a:endParaRPr sz="2400"/>
          </a:p>
        </p:txBody>
      </p:sp>
      <p:sp>
        <p:nvSpPr>
          <p:cNvPr id="367" name="Google Shape;367;p54"/>
          <p:cNvSpPr txBox="1"/>
          <p:nvPr>
            <p:ph idx="12" type="sldNum"/>
          </p:nvPr>
        </p:nvSpPr>
        <p:spPr>
          <a:xfrm>
            <a:off x="8472458" y="4663217"/>
            <a:ext cx="548700" cy="393600"/>
          </a:xfrm>
          <a:prstGeom prst="rect">
            <a:avLst/>
          </a:prstGeom>
        </p:spPr>
        <p:txBody>
          <a:bodyPr anchorCtr="0" anchor="ctr" bIns="45700" lIns="27425" spcFirstLastPara="1" rIns="45700" wrap="square" tIns="45700">
            <a:noAutofit/>
          </a:bodyPr>
          <a:lstStyle/>
          <a:p>
            <a:pPr indent="0" lvl="0" marL="0" rtl="0" algn="r">
              <a:spcBef>
                <a:spcPts val="0"/>
              </a:spcBef>
              <a:spcAft>
                <a:spcPts val="0"/>
              </a:spcAft>
              <a:buNone/>
            </a:pPr>
            <a:fld id="{00000000-1234-1234-1234-123412341234}" type="slidenum">
              <a:rPr lang="en"/>
              <a:t>‹#›</a:t>
            </a:fld>
            <a:endParaRPr/>
          </a:p>
        </p:txBody>
      </p:sp>
      <p:sp>
        <p:nvSpPr>
          <p:cNvPr id="368" name="Google Shape;368;p54"/>
          <p:cNvSpPr txBox="1"/>
          <p:nvPr/>
        </p:nvSpPr>
        <p:spPr>
          <a:xfrm>
            <a:off x="509050" y="1378675"/>
            <a:ext cx="3245100" cy="328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t>Top 50 officers (by pagerank) segregated by </a:t>
            </a:r>
            <a:r>
              <a:rPr b="1" lang="en" sz="1800"/>
              <a:t>rank </a:t>
            </a:r>
            <a:endParaRPr b="1" sz="1800"/>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sz="1800"/>
              <a:t>Normalized count: </a:t>
            </a:r>
            <a:endParaRPr b="1" sz="1800"/>
          </a:p>
          <a:p>
            <a:pPr indent="0" lvl="0" marL="0" rtl="0" algn="l">
              <a:spcBef>
                <a:spcPts val="0"/>
              </a:spcBef>
              <a:spcAft>
                <a:spcPts val="0"/>
              </a:spcAft>
              <a:buNone/>
            </a:pPr>
            <a:r>
              <a:rPr lang="en" sz="1800"/>
              <a:t>Police officer = 39/61 = 0.639</a:t>
            </a:r>
            <a:endParaRPr sz="1800"/>
          </a:p>
          <a:p>
            <a:pPr indent="0" lvl="0" marL="0" rtl="0" algn="l">
              <a:spcBef>
                <a:spcPts val="0"/>
              </a:spcBef>
              <a:spcAft>
                <a:spcPts val="0"/>
              </a:spcAft>
              <a:buNone/>
            </a:pPr>
            <a:r>
              <a:rPr lang="en" sz="1800"/>
              <a:t>Sergeant =6/22 = 0.2727</a:t>
            </a:r>
            <a:endParaRPr sz="1800"/>
          </a:p>
          <a:p>
            <a:pPr indent="0" lvl="0" marL="0" rtl="0" algn="l">
              <a:spcBef>
                <a:spcPts val="0"/>
              </a:spcBef>
              <a:spcAft>
                <a:spcPts val="0"/>
              </a:spcAft>
              <a:buNone/>
            </a:pPr>
            <a:r>
              <a:rPr lang="en" sz="1800"/>
              <a:t>Detective = 3/8 = 0.375</a:t>
            </a:r>
            <a:endParaRPr sz="1800"/>
          </a:p>
          <a:p>
            <a:pPr indent="0" lvl="0" marL="0" rtl="0" algn="l">
              <a:spcBef>
                <a:spcPts val="0"/>
              </a:spcBef>
              <a:spcAft>
                <a:spcPts val="0"/>
              </a:spcAft>
              <a:buNone/>
            </a:pPr>
            <a:r>
              <a:rPr lang="en" sz="1800"/>
              <a:t>Lieutenant = 2/3 = 0.66</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t/>
            </a:r>
            <a:endParaRPr/>
          </a:p>
        </p:txBody>
      </p:sp>
      <p:pic>
        <p:nvPicPr>
          <p:cNvPr id="369" name="Google Shape;369;p54"/>
          <p:cNvPicPr preferRelativeResize="0"/>
          <p:nvPr/>
        </p:nvPicPr>
        <p:blipFill>
          <a:blip r:embed="rId3">
            <a:alphaModFix/>
          </a:blip>
          <a:stretch>
            <a:fillRect/>
          </a:stretch>
        </p:blipFill>
        <p:spPr>
          <a:xfrm>
            <a:off x="4245925" y="1064400"/>
            <a:ext cx="4413509" cy="347770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3" name="Shape 373"/>
        <p:cNvGrpSpPr/>
        <p:nvPr/>
      </p:nvGrpSpPr>
      <p:grpSpPr>
        <a:xfrm>
          <a:off x="0" y="0"/>
          <a:ext cx="0" cy="0"/>
          <a:chOff x="0" y="0"/>
          <a:chExt cx="0" cy="0"/>
        </a:xfrm>
      </p:grpSpPr>
      <p:sp>
        <p:nvSpPr>
          <p:cNvPr id="374" name="Google Shape;374;p55"/>
          <p:cNvSpPr txBox="1"/>
          <p:nvPr>
            <p:ph type="title"/>
          </p:nvPr>
        </p:nvSpPr>
        <p:spPr>
          <a:xfrm>
            <a:off x="311700" y="445025"/>
            <a:ext cx="8520600" cy="5727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Machine Learning </a:t>
            </a:r>
            <a:endParaRPr/>
          </a:p>
        </p:txBody>
      </p:sp>
      <p:sp>
        <p:nvSpPr>
          <p:cNvPr id="375" name="Google Shape;375;p55"/>
          <p:cNvSpPr txBox="1"/>
          <p:nvPr>
            <p:ph idx="1" type="body"/>
          </p:nvPr>
        </p:nvSpPr>
        <p:spPr>
          <a:xfrm>
            <a:off x="311700" y="1152475"/>
            <a:ext cx="8520600" cy="3416400"/>
          </a:xfrm>
          <a:prstGeom prst="rect">
            <a:avLst/>
          </a:prstGeom>
        </p:spPr>
        <p:txBody>
          <a:bodyPr anchorCtr="0" anchor="t" bIns="45700" lIns="91425" spcFirstLastPara="1" rIns="91425" wrap="square" tIns="45700">
            <a:noAutofit/>
          </a:bodyPr>
          <a:lstStyle/>
          <a:p>
            <a:pPr indent="-368300" lvl="0" marL="457200" rtl="0" algn="l">
              <a:lnSpc>
                <a:spcPct val="150000"/>
              </a:lnSpc>
              <a:spcBef>
                <a:spcPts val="440"/>
              </a:spcBef>
              <a:spcAft>
                <a:spcPts val="0"/>
              </a:spcAft>
              <a:buSzPts val="2200"/>
              <a:buChar char="•"/>
            </a:pPr>
            <a:r>
              <a:rPr lang="en"/>
              <a:t>We are creating a ML model to flag officers based on the data before 2015. This model will be tested on data from 2015 onwards. </a:t>
            </a:r>
            <a:endParaRPr/>
          </a:p>
          <a:p>
            <a:pPr indent="-368300" lvl="0" marL="457200" rtl="0" algn="l">
              <a:lnSpc>
                <a:spcPct val="150000"/>
              </a:lnSpc>
              <a:spcBef>
                <a:spcPts val="0"/>
              </a:spcBef>
              <a:spcAft>
                <a:spcPts val="0"/>
              </a:spcAft>
              <a:buSzPts val="2200"/>
              <a:buChar char="•"/>
            </a:pPr>
            <a:r>
              <a:rPr lang="en"/>
              <a:t>Secondly, we will be creating a ML model which predicts the number of complaints an officer will accrue in upcoming years. </a:t>
            </a:r>
            <a:endParaRPr/>
          </a:p>
          <a:p>
            <a:pPr indent="0" lvl="0" marL="457200" rtl="0" algn="l">
              <a:spcBef>
                <a:spcPts val="440"/>
              </a:spcBef>
              <a:spcAft>
                <a:spcPts val="0"/>
              </a:spcAft>
              <a:buNone/>
            </a:pPr>
            <a:r>
              <a:t/>
            </a:r>
            <a:endParaRPr/>
          </a:p>
        </p:txBody>
      </p:sp>
      <p:sp>
        <p:nvSpPr>
          <p:cNvPr id="376" name="Google Shape;376;p55"/>
          <p:cNvSpPr txBox="1"/>
          <p:nvPr>
            <p:ph idx="12" type="sldNum"/>
          </p:nvPr>
        </p:nvSpPr>
        <p:spPr>
          <a:xfrm>
            <a:off x="8472458" y="4663217"/>
            <a:ext cx="548700" cy="393600"/>
          </a:xfrm>
          <a:prstGeom prst="rect">
            <a:avLst/>
          </a:prstGeom>
        </p:spPr>
        <p:txBody>
          <a:bodyPr anchorCtr="0" anchor="ctr" bIns="45700" lIns="27425" spcFirstLastPara="1" rIns="45700"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0" name="Shape 380"/>
        <p:cNvGrpSpPr/>
        <p:nvPr/>
      </p:nvGrpSpPr>
      <p:grpSpPr>
        <a:xfrm>
          <a:off x="0" y="0"/>
          <a:ext cx="0" cy="0"/>
          <a:chOff x="0" y="0"/>
          <a:chExt cx="0" cy="0"/>
        </a:xfrm>
      </p:grpSpPr>
      <p:sp>
        <p:nvSpPr>
          <p:cNvPr id="381" name="Google Shape;381;p56"/>
          <p:cNvSpPr txBox="1"/>
          <p:nvPr>
            <p:ph type="title"/>
          </p:nvPr>
        </p:nvSpPr>
        <p:spPr>
          <a:xfrm>
            <a:off x="311700" y="445025"/>
            <a:ext cx="8520600" cy="5727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Natural Language Processing </a:t>
            </a:r>
            <a:endParaRPr/>
          </a:p>
        </p:txBody>
      </p:sp>
      <p:sp>
        <p:nvSpPr>
          <p:cNvPr id="382" name="Google Shape;382;p56"/>
          <p:cNvSpPr txBox="1"/>
          <p:nvPr>
            <p:ph idx="1" type="body"/>
          </p:nvPr>
        </p:nvSpPr>
        <p:spPr>
          <a:xfrm>
            <a:off x="311700" y="1152475"/>
            <a:ext cx="8520600" cy="3416400"/>
          </a:xfrm>
          <a:prstGeom prst="rect">
            <a:avLst/>
          </a:prstGeom>
        </p:spPr>
        <p:txBody>
          <a:bodyPr anchorCtr="0" anchor="t" bIns="45700" lIns="91425" spcFirstLastPara="1" rIns="91425" wrap="square" tIns="45700">
            <a:noAutofit/>
          </a:bodyPr>
          <a:lstStyle/>
          <a:p>
            <a:pPr indent="-368300" lvl="0" marL="457200" rtl="0" algn="l">
              <a:lnSpc>
                <a:spcPct val="150000"/>
              </a:lnSpc>
              <a:spcBef>
                <a:spcPts val="440"/>
              </a:spcBef>
              <a:spcAft>
                <a:spcPts val="0"/>
              </a:spcAft>
              <a:buSzPts val="2200"/>
              <a:buChar char="•"/>
            </a:pPr>
            <a:r>
              <a:rPr lang="en"/>
              <a:t>We will be using a N-gram model to group similar words from all documents. This will be done separately for date before 2015 and after 2015. </a:t>
            </a:r>
            <a:endParaRPr/>
          </a:p>
          <a:p>
            <a:pPr indent="-368300" lvl="0" marL="457200" rtl="0" algn="l">
              <a:lnSpc>
                <a:spcPct val="150000"/>
              </a:lnSpc>
              <a:spcBef>
                <a:spcPts val="0"/>
              </a:spcBef>
              <a:spcAft>
                <a:spcPts val="0"/>
              </a:spcAft>
              <a:buSzPts val="2200"/>
              <a:buChar char="•"/>
            </a:pPr>
            <a:r>
              <a:rPr lang="en"/>
              <a:t>Developing a model to give a “severity measure” to each document and then analyzing whether the average severity has decreased after 2015. </a:t>
            </a:r>
            <a:endParaRPr/>
          </a:p>
        </p:txBody>
      </p:sp>
      <p:sp>
        <p:nvSpPr>
          <p:cNvPr id="383" name="Google Shape;383;p56"/>
          <p:cNvSpPr txBox="1"/>
          <p:nvPr>
            <p:ph idx="12" type="sldNum"/>
          </p:nvPr>
        </p:nvSpPr>
        <p:spPr>
          <a:xfrm>
            <a:off x="8472458" y="4663217"/>
            <a:ext cx="548700" cy="393600"/>
          </a:xfrm>
          <a:prstGeom prst="rect">
            <a:avLst/>
          </a:prstGeom>
        </p:spPr>
        <p:txBody>
          <a:bodyPr anchorCtr="0" anchor="ctr" bIns="45700" lIns="27425" spcFirstLastPara="1" rIns="45700"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7" name="Shape 387"/>
        <p:cNvGrpSpPr/>
        <p:nvPr/>
      </p:nvGrpSpPr>
      <p:grpSpPr>
        <a:xfrm>
          <a:off x="0" y="0"/>
          <a:ext cx="0" cy="0"/>
          <a:chOff x="0" y="0"/>
          <a:chExt cx="0" cy="0"/>
        </a:xfrm>
      </p:grpSpPr>
      <p:sp>
        <p:nvSpPr>
          <p:cNvPr id="388" name="Google Shape;388;p57"/>
          <p:cNvSpPr txBox="1"/>
          <p:nvPr>
            <p:ph type="title"/>
          </p:nvPr>
        </p:nvSpPr>
        <p:spPr>
          <a:xfrm>
            <a:off x="311700" y="445025"/>
            <a:ext cx="8520600" cy="5727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Impact of CPDB </a:t>
            </a:r>
            <a:endParaRPr/>
          </a:p>
        </p:txBody>
      </p:sp>
      <p:sp>
        <p:nvSpPr>
          <p:cNvPr id="389" name="Google Shape;389;p57"/>
          <p:cNvSpPr txBox="1"/>
          <p:nvPr>
            <p:ph idx="1" type="body"/>
          </p:nvPr>
        </p:nvSpPr>
        <p:spPr>
          <a:xfrm>
            <a:off x="311700" y="1152475"/>
            <a:ext cx="8520600" cy="3416400"/>
          </a:xfrm>
          <a:prstGeom prst="rect">
            <a:avLst/>
          </a:prstGeom>
        </p:spPr>
        <p:txBody>
          <a:bodyPr anchorCtr="0" anchor="t" bIns="45700" lIns="91425" spcFirstLastPara="1" rIns="91425" wrap="square" tIns="45700">
            <a:noAutofit/>
          </a:bodyPr>
          <a:lstStyle/>
          <a:p>
            <a:pPr indent="-368300" lvl="0" marL="457200" rtl="0" algn="l">
              <a:lnSpc>
                <a:spcPct val="115000"/>
              </a:lnSpc>
              <a:spcBef>
                <a:spcPts val="440"/>
              </a:spcBef>
              <a:spcAft>
                <a:spcPts val="0"/>
              </a:spcAft>
              <a:buSzPts val="2200"/>
              <a:buChar char="•"/>
            </a:pPr>
            <a:r>
              <a:rPr lang="en"/>
              <a:t>Shifted attention from isolated failures like Mcdonald shooting to a history of systematic failures </a:t>
            </a:r>
            <a:endParaRPr/>
          </a:p>
          <a:p>
            <a:pPr indent="-368300" lvl="0" marL="457200" rtl="0" algn="l">
              <a:lnSpc>
                <a:spcPct val="115000"/>
              </a:lnSpc>
              <a:spcBef>
                <a:spcPts val="0"/>
              </a:spcBef>
              <a:spcAft>
                <a:spcPts val="0"/>
              </a:spcAft>
              <a:buSzPts val="2200"/>
              <a:buChar char="•"/>
            </a:pPr>
            <a:r>
              <a:rPr lang="en"/>
              <a:t>Was instrumental in firing of Superintendent Garry McCarthy</a:t>
            </a:r>
            <a:endParaRPr/>
          </a:p>
          <a:p>
            <a:pPr indent="-368300" lvl="0" marL="457200" rtl="0" algn="l">
              <a:lnSpc>
                <a:spcPct val="115000"/>
              </a:lnSpc>
              <a:spcBef>
                <a:spcPts val="0"/>
              </a:spcBef>
              <a:spcAft>
                <a:spcPts val="0"/>
              </a:spcAft>
              <a:buSzPts val="2200"/>
              <a:buChar char="•"/>
            </a:pPr>
            <a:r>
              <a:rPr lang="en"/>
              <a:t>Our analysis showed that the release of CPDB has had a positive impact - Punishments are getting stricter, cases are getting settled faster. </a:t>
            </a:r>
            <a:endParaRPr/>
          </a:p>
          <a:p>
            <a:pPr indent="-368300" lvl="0" marL="457200" rtl="0" algn="l">
              <a:lnSpc>
                <a:spcPct val="115000"/>
              </a:lnSpc>
              <a:spcBef>
                <a:spcPts val="0"/>
              </a:spcBef>
              <a:spcAft>
                <a:spcPts val="0"/>
              </a:spcAft>
              <a:buSzPts val="2200"/>
              <a:buChar char="•"/>
            </a:pPr>
            <a:r>
              <a:rPr lang="en"/>
              <a:t>However, the relative factors and distribution was seen to remain the same in both cases</a:t>
            </a:r>
            <a:endParaRPr/>
          </a:p>
          <a:p>
            <a:pPr indent="0" lvl="0" marL="457200" rtl="0" algn="l">
              <a:lnSpc>
                <a:spcPct val="115000"/>
              </a:lnSpc>
              <a:spcBef>
                <a:spcPts val="440"/>
              </a:spcBef>
              <a:spcAft>
                <a:spcPts val="0"/>
              </a:spcAft>
              <a:buNone/>
            </a:pPr>
            <a:r>
              <a:t/>
            </a:r>
            <a:endParaRPr/>
          </a:p>
          <a:p>
            <a:pPr indent="0" lvl="0" marL="0" rtl="0" algn="l">
              <a:lnSpc>
                <a:spcPct val="115000"/>
              </a:lnSpc>
              <a:spcBef>
                <a:spcPts val="440"/>
              </a:spcBef>
              <a:spcAft>
                <a:spcPts val="0"/>
              </a:spcAft>
              <a:buNone/>
            </a:pPr>
            <a:r>
              <a:rPr lang="en"/>
              <a:t>  </a:t>
            </a:r>
            <a:endParaRPr/>
          </a:p>
        </p:txBody>
      </p:sp>
      <p:sp>
        <p:nvSpPr>
          <p:cNvPr id="390" name="Google Shape;390;p57"/>
          <p:cNvSpPr txBox="1"/>
          <p:nvPr>
            <p:ph idx="12" type="sldNum"/>
          </p:nvPr>
        </p:nvSpPr>
        <p:spPr>
          <a:xfrm>
            <a:off x="8472458" y="4663217"/>
            <a:ext cx="548700" cy="393600"/>
          </a:xfrm>
          <a:prstGeom prst="rect">
            <a:avLst/>
          </a:prstGeom>
        </p:spPr>
        <p:txBody>
          <a:bodyPr anchorCtr="0" anchor="ctr" bIns="45700" lIns="27425" spcFirstLastPara="1" rIns="45700"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4" name="Shape 394"/>
        <p:cNvGrpSpPr/>
        <p:nvPr/>
      </p:nvGrpSpPr>
      <p:grpSpPr>
        <a:xfrm>
          <a:off x="0" y="0"/>
          <a:ext cx="0" cy="0"/>
          <a:chOff x="0" y="0"/>
          <a:chExt cx="0" cy="0"/>
        </a:xfrm>
      </p:grpSpPr>
      <p:sp>
        <p:nvSpPr>
          <p:cNvPr id="395" name="Google Shape;395;p58"/>
          <p:cNvSpPr txBox="1"/>
          <p:nvPr>
            <p:ph type="title"/>
          </p:nvPr>
        </p:nvSpPr>
        <p:spPr>
          <a:xfrm>
            <a:off x="311700" y="445025"/>
            <a:ext cx="8520600" cy="5727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The present </a:t>
            </a:r>
            <a:endParaRPr/>
          </a:p>
        </p:txBody>
      </p:sp>
      <p:sp>
        <p:nvSpPr>
          <p:cNvPr id="396" name="Google Shape;396;p58"/>
          <p:cNvSpPr txBox="1"/>
          <p:nvPr>
            <p:ph idx="1" type="body"/>
          </p:nvPr>
        </p:nvSpPr>
        <p:spPr>
          <a:xfrm>
            <a:off x="311700" y="1152475"/>
            <a:ext cx="3580500" cy="3416400"/>
          </a:xfrm>
          <a:prstGeom prst="rect">
            <a:avLst/>
          </a:prstGeom>
        </p:spPr>
        <p:txBody>
          <a:bodyPr anchorCtr="0" anchor="t" bIns="45700" lIns="91425" spcFirstLastPara="1" rIns="91425" wrap="square" tIns="45700">
            <a:noAutofit/>
          </a:bodyPr>
          <a:lstStyle/>
          <a:p>
            <a:pPr indent="-342900" lvl="0" marL="457200" rtl="0" algn="l">
              <a:spcBef>
                <a:spcPts val="440"/>
              </a:spcBef>
              <a:spcAft>
                <a:spcPts val="0"/>
              </a:spcAft>
              <a:buSzPts val="1800"/>
              <a:buChar char="•"/>
            </a:pPr>
            <a:r>
              <a:rPr lang="en" sz="1800"/>
              <a:t>Mayor Lori fired Superintendent Eddie Johnson </a:t>
            </a:r>
            <a:endParaRPr sz="1800"/>
          </a:p>
          <a:p>
            <a:pPr indent="-342900" lvl="0" marL="457200" rtl="0" algn="l">
              <a:spcBef>
                <a:spcPts val="0"/>
              </a:spcBef>
              <a:spcAft>
                <a:spcPts val="0"/>
              </a:spcAft>
              <a:buSzPts val="1800"/>
              <a:buChar char="•"/>
            </a:pPr>
            <a:r>
              <a:rPr lang="en" sz="1800"/>
              <a:t>Currently, more officers are in process of being fired </a:t>
            </a:r>
            <a:endParaRPr sz="1800"/>
          </a:p>
          <a:p>
            <a:pPr indent="-342900" lvl="0" marL="457200" rtl="0" algn="l">
              <a:spcBef>
                <a:spcPts val="0"/>
              </a:spcBef>
              <a:spcAft>
                <a:spcPts val="0"/>
              </a:spcAft>
              <a:buSzPts val="1800"/>
              <a:buChar char="•"/>
            </a:pPr>
            <a:r>
              <a:rPr lang="en" sz="1800"/>
              <a:t>The CPD missed 37 out of 50 deadlines of the consent decree but completed its obligations in the end. </a:t>
            </a:r>
            <a:endParaRPr sz="1800"/>
          </a:p>
        </p:txBody>
      </p:sp>
      <p:sp>
        <p:nvSpPr>
          <p:cNvPr id="397" name="Google Shape;397;p58"/>
          <p:cNvSpPr txBox="1"/>
          <p:nvPr>
            <p:ph idx="12" type="sldNum"/>
          </p:nvPr>
        </p:nvSpPr>
        <p:spPr>
          <a:xfrm>
            <a:off x="8472458" y="4663217"/>
            <a:ext cx="548700" cy="393600"/>
          </a:xfrm>
          <a:prstGeom prst="rect">
            <a:avLst/>
          </a:prstGeom>
        </p:spPr>
        <p:txBody>
          <a:bodyPr anchorCtr="0" anchor="ctr" bIns="45700" lIns="27425" spcFirstLastPara="1" rIns="45700" wrap="square" tIns="45700">
            <a:noAutofit/>
          </a:bodyPr>
          <a:lstStyle/>
          <a:p>
            <a:pPr indent="0" lvl="0" marL="0" rtl="0" algn="r">
              <a:spcBef>
                <a:spcPts val="0"/>
              </a:spcBef>
              <a:spcAft>
                <a:spcPts val="0"/>
              </a:spcAft>
              <a:buNone/>
            </a:pPr>
            <a:fld id="{00000000-1234-1234-1234-123412341234}" type="slidenum">
              <a:rPr lang="en"/>
              <a:t>‹#›</a:t>
            </a:fld>
            <a:endParaRPr/>
          </a:p>
        </p:txBody>
      </p:sp>
      <p:pic>
        <p:nvPicPr>
          <p:cNvPr id="398" name="Google Shape;398;p58"/>
          <p:cNvPicPr preferRelativeResize="0"/>
          <p:nvPr/>
        </p:nvPicPr>
        <p:blipFill>
          <a:blip r:embed="rId3">
            <a:alphaModFix/>
          </a:blip>
          <a:stretch>
            <a:fillRect/>
          </a:stretch>
        </p:blipFill>
        <p:spPr>
          <a:xfrm>
            <a:off x="3849650" y="838675"/>
            <a:ext cx="5076048" cy="37302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2" name="Shape 132"/>
        <p:cNvGrpSpPr/>
        <p:nvPr/>
      </p:nvGrpSpPr>
      <p:grpSpPr>
        <a:xfrm>
          <a:off x="0" y="0"/>
          <a:ext cx="0" cy="0"/>
          <a:chOff x="0" y="0"/>
          <a:chExt cx="0" cy="0"/>
        </a:xfrm>
      </p:grpSpPr>
      <p:sp>
        <p:nvSpPr>
          <p:cNvPr id="133" name="Google Shape;133;p24"/>
          <p:cNvSpPr txBox="1"/>
          <p:nvPr>
            <p:ph type="title"/>
          </p:nvPr>
        </p:nvSpPr>
        <p:spPr>
          <a:xfrm>
            <a:off x="237450" y="263550"/>
            <a:ext cx="8520600" cy="393600"/>
          </a:xfrm>
          <a:prstGeom prst="rect">
            <a:avLst/>
          </a:prstGeom>
        </p:spPr>
        <p:txBody>
          <a:bodyPr anchorCtr="0" anchor="b" bIns="0" lIns="0" spcFirstLastPara="1" rIns="0" wrap="square" tIns="0">
            <a:noAutofit/>
          </a:bodyPr>
          <a:lstStyle/>
          <a:p>
            <a:pPr indent="0" lvl="0" marL="0" rtl="0" algn="l">
              <a:lnSpc>
                <a:spcPct val="115000"/>
              </a:lnSpc>
              <a:spcBef>
                <a:spcPts val="0"/>
              </a:spcBef>
              <a:spcAft>
                <a:spcPts val="0"/>
              </a:spcAft>
              <a:buNone/>
            </a:pPr>
            <a:r>
              <a:rPr b="0" lang="en" sz="1800">
                <a:solidFill>
                  <a:srgbClr val="000000"/>
                </a:solidFill>
              </a:rPr>
              <a:t>Visualizing the trends in the race of victim affecting number of allegations</a:t>
            </a:r>
            <a:endParaRPr b="0" sz="1800"/>
          </a:p>
        </p:txBody>
      </p:sp>
      <p:sp>
        <p:nvSpPr>
          <p:cNvPr id="134" name="Google Shape;134;p24"/>
          <p:cNvSpPr txBox="1"/>
          <p:nvPr>
            <p:ph idx="12" type="sldNum"/>
          </p:nvPr>
        </p:nvSpPr>
        <p:spPr>
          <a:xfrm>
            <a:off x="8472458" y="4663217"/>
            <a:ext cx="548700" cy="393600"/>
          </a:xfrm>
          <a:prstGeom prst="rect">
            <a:avLst/>
          </a:prstGeom>
        </p:spPr>
        <p:txBody>
          <a:bodyPr anchorCtr="0" anchor="ctr" bIns="45700" lIns="27425" spcFirstLastPara="1" rIns="45700" wrap="square" tIns="45700">
            <a:noAutofit/>
          </a:bodyPr>
          <a:lstStyle/>
          <a:p>
            <a:pPr indent="0" lvl="0" marL="0" rtl="0" algn="r">
              <a:spcBef>
                <a:spcPts val="0"/>
              </a:spcBef>
              <a:spcAft>
                <a:spcPts val="0"/>
              </a:spcAft>
              <a:buNone/>
            </a:pPr>
            <a:fld id="{00000000-1234-1234-1234-123412341234}" type="slidenum">
              <a:rPr lang="en"/>
              <a:t>‹#›</a:t>
            </a:fld>
            <a:endParaRPr/>
          </a:p>
        </p:txBody>
      </p:sp>
      <p:pic>
        <p:nvPicPr>
          <p:cNvPr id="135" name="Google Shape;135;p24"/>
          <p:cNvPicPr preferRelativeResize="0"/>
          <p:nvPr/>
        </p:nvPicPr>
        <p:blipFill>
          <a:blip r:embed="rId3">
            <a:alphaModFix/>
          </a:blip>
          <a:stretch>
            <a:fillRect/>
          </a:stretch>
        </p:blipFill>
        <p:spPr>
          <a:xfrm>
            <a:off x="46574" y="690475"/>
            <a:ext cx="5224200" cy="3972750"/>
          </a:xfrm>
          <a:prstGeom prst="rect">
            <a:avLst/>
          </a:prstGeom>
          <a:noFill/>
          <a:ln>
            <a:noFill/>
          </a:ln>
        </p:spPr>
      </p:pic>
      <p:pic>
        <p:nvPicPr>
          <p:cNvPr id="136" name="Google Shape;136;p24"/>
          <p:cNvPicPr preferRelativeResize="0"/>
          <p:nvPr/>
        </p:nvPicPr>
        <p:blipFill>
          <a:blip r:embed="rId4">
            <a:alphaModFix/>
          </a:blip>
          <a:stretch>
            <a:fillRect/>
          </a:stretch>
        </p:blipFill>
        <p:spPr>
          <a:xfrm>
            <a:off x="5575574" y="679663"/>
            <a:ext cx="2896884" cy="396104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0" name="Shape 140"/>
        <p:cNvGrpSpPr/>
        <p:nvPr/>
      </p:nvGrpSpPr>
      <p:grpSpPr>
        <a:xfrm>
          <a:off x="0" y="0"/>
          <a:ext cx="0" cy="0"/>
          <a:chOff x="0" y="0"/>
          <a:chExt cx="0" cy="0"/>
        </a:xfrm>
      </p:grpSpPr>
      <p:sp>
        <p:nvSpPr>
          <p:cNvPr id="141" name="Google Shape;141;p25"/>
          <p:cNvSpPr txBox="1"/>
          <p:nvPr>
            <p:ph type="title"/>
          </p:nvPr>
        </p:nvSpPr>
        <p:spPr>
          <a:xfrm>
            <a:off x="311700" y="445025"/>
            <a:ext cx="8520600" cy="5727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t/>
            </a:r>
            <a:endParaRPr/>
          </a:p>
        </p:txBody>
      </p:sp>
      <p:sp>
        <p:nvSpPr>
          <p:cNvPr id="142" name="Google Shape;142;p25"/>
          <p:cNvSpPr txBox="1"/>
          <p:nvPr>
            <p:ph idx="12" type="sldNum"/>
          </p:nvPr>
        </p:nvSpPr>
        <p:spPr>
          <a:xfrm>
            <a:off x="8472458" y="4663217"/>
            <a:ext cx="548700" cy="393600"/>
          </a:xfrm>
          <a:prstGeom prst="rect">
            <a:avLst/>
          </a:prstGeom>
        </p:spPr>
        <p:txBody>
          <a:bodyPr anchorCtr="0" anchor="ctr" bIns="45700" lIns="27425" spcFirstLastPara="1" rIns="45700" wrap="square" tIns="45700">
            <a:noAutofit/>
          </a:bodyPr>
          <a:lstStyle/>
          <a:p>
            <a:pPr indent="0" lvl="0" marL="0" rtl="0" algn="r">
              <a:spcBef>
                <a:spcPts val="0"/>
              </a:spcBef>
              <a:spcAft>
                <a:spcPts val="0"/>
              </a:spcAft>
              <a:buNone/>
            </a:pPr>
            <a:fld id="{00000000-1234-1234-1234-123412341234}" type="slidenum">
              <a:rPr lang="en"/>
              <a:t>‹#›</a:t>
            </a:fld>
            <a:endParaRPr/>
          </a:p>
        </p:txBody>
      </p:sp>
      <p:sp>
        <p:nvSpPr>
          <p:cNvPr id="143" name="Google Shape;143;p25"/>
          <p:cNvSpPr/>
          <p:nvPr/>
        </p:nvSpPr>
        <p:spPr>
          <a:xfrm>
            <a:off x="2038775" y="1613650"/>
            <a:ext cx="831000" cy="817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2007</a:t>
            </a:r>
            <a:endParaRPr/>
          </a:p>
        </p:txBody>
      </p:sp>
      <p:sp>
        <p:nvSpPr>
          <p:cNvPr id="144" name="Google Shape;144;p25"/>
          <p:cNvSpPr/>
          <p:nvPr/>
        </p:nvSpPr>
        <p:spPr>
          <a:xfrm>
            <a:off x="4889100" y="1613775"/>
            <a:ext cx="831000" cy="817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2015</a:t>
            </a:r>
            <a:endParaRPr/>
          </a:p>
        </p:txBody>
      </p:sp>
      <p:cxnSp>
        <p:nvCxnSpPr>
          <p:cNvPr id="145" name="Google Shape;145;p25"/>
          <p:cNvCxnSpPr>
            <a:stCxn id="143" idx="6"/>
            <a:endCxn id="144" idx="2"/>
          </p:cNvCxnSpPr>
          <p:nvPr/>
        </p:nvCxnSpPr>
        <p:spPr>
          <a:xfrm>
            <a:off x="2869775" y="2022400"/>
            <a:ext cx="2019300" cy="0"/>
          </a:xfrm>
          <a:prstGeom prst="straightConnector1">
            <a:avLst/>
          </a:prstGeom>
          <a:noFill/>
          <a:ln cap="flat" cmpd="sng" w="9525">
            <a:solidFill>
              <a:schemeClr val="dk2"/>
            </a:solidFill>
            <a:prstDash val="solid"/>
            <a:round/>
            <a:headEnd len="med" w="med" type="none"/>
            <a:tailEnd len="med" w="med" type="none"/>
          </a:ln>
        </p:spPr>
      </p:cxnSp>
      <p:cxnSp>
        <p:nvCxnSpPr>
          <p:cNvPr id="146" name="Google Shape;146;p25"/>
          <p:cNvCxnSpPr>
            <a:stCxn id="143" idx="4"/>
          </p:cNvCxnSpPr>
          <p:nvPr/>
        </p:nvCxnSpPr>
        <p:spPr>
          <a:xfrm flipH="1">
            <a:off x="2451875" y="2431150"/>
            <a:ext cx="2400" cy="1790400"/>
          </a:xfrm>
          <a:prstGeom prst="straightConnector1">
            <a:avLst/>
          </a:prstGeom>
          <a:noFill/>
          <a:ln cap="flat" cmpd="sng" w="9525">
            <a:solidFill>
              <a:schemeClr val="dk2"/>
            </a:solidFill>
            <a:prstDash val="solid"/>
            <a:round/>
            <a:headEnd len="med" w="med" type="none"/>
            <a:tailEnd len="med" w="med" type="none"/>
          </a:ln>
        </p:spPr>
      </p:cxnSp>
      <p:cxnSp>
        <p:nvCxnSpPr>
          <p:cNvPr id="147" name="Google Shape;147;p25"/>
          <p:cNvCxnSpPr/>
          <p:nvPr/>
        </p:nvCxnSpPr>
        <p:spPr>
          <a:xfrm flipH="1">
            <a:off x="5303400" y="2431150"/>
            <a:ext cx="2400" cy="1790400"/>
          </a:xfrm>
          <a:prstGeom prst="straightConnector1">
            <a:avLst/>
          </a:prstGeom>
          <a:noFill/>
          <a:ln cap="flat" cmpd="sng" w="9525">
            <a:solidFill>
              <a:schemeClr val="dk2"/>
            </a:solidFill>
            <a:prstDash val="solid"/>
            <a:round/>
            <a:headEnd len="med" w="med" type="none"/>
            <a:tailEnd len="med" w="med" type="none"/>
          </a:ln>
        </p:spPr>
      </p:cxnSp>
      <p:cxnSp>
        <p:nvCxnSpPr>
          <p:cNvPr id="148" name="Google Shape;148;p25"/>
          <p:cNvCxnSpPr/>
          <p:nvPr/>
        </p:nvCxnSpPr>
        <p:spPr>
          <a:xfrm>
            <a:off x="2454275" y="4221550"/>
            <a:ext cx="386400" cy="7200"/>
          </a:xfrm>
          <a:prstGeom prst="straightConnector1">
            <a:avLst/>
          </a:prstGeom>
          <a:noFill/>
          <a:ln cap="flat" cmpd="sng" w="9525">
            <a:solidFill>
              <a:schemeClr val="dk2"/>
            </a:solidFill>
            <a:prstDash val="solid"/>
            <a:round/>
            <a:headEnd len="med" w="med" type="none"/>
            <a:tailEnd len="med" w="med" type="none"/>
          </a:ln>
        </p:spPr>
      </p:cxnSp>
      <p:sp>
        <p:nvSpPr>
          <p:cNvPr id="149" name="Google Shape;149;p25"/>
          <p:cNvSpPr txBox="1"/>
          <p:nvPr/>
        </p:nvSpPr>
        <p:spPr>
          <a:xfrm>
            <a:off x="2901700" y="3852550"/>
            <a:ext cx="2019300" cy="81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Request for making data public on the Bond case</a:t>
            </a:r>
            <a:endParaRPr/>
          </a:p>
        </p:txBody>
      </p:sp>
      <p:cxnSp>
        <p:nvCxnSpPr>
          <p:cNvPr id="150" name="Google Shape;150;p25"/>
          <p:cNvCxnSpPr/>
          <p:nvPr/>
        </p:nvCxnSpPr>
        <p:spPr>
          <a:xfrm>
            <a:off x="5303400" y="4221550"/>
            <a:ext cx="386400" cy="7200"/>
          </a:xfrm>
          <a:prstGeom prst="straightConnector1">
            <a:avLst/>
          </a:prstGeom>
          <a:noFill/>
          <a:ln cap="flat" cmpd="sng" w="9525">
            <a:solidFill>
              <a:schemeClr val="dk2"/>
            </a:solidFill>
            <a:prstDash val="solid"/>
            <a:round/>
            <a:headEnd len="med" w="med" type="none"/>
            <a:tailEnd len="med" w="med" type="none"/>
          </a:ln>
        </p:spPr>
      </p:cxnSp>
      <p:sp>
        <p:nvSpPr>
          <p:cNvPr id="151" name="Google Shape;151;p25"/>
          <p:cNvSpPr txBox="1"/>
          <p:nvPr/>
        </p:nvSpPr>
        <p:spPr>
          <a:xfrm>
            <a:off x="5640875" y="3816400"/>
            <a:ext cx="2019300" cy="81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Data goes public for the first time.</a:t>
            </a:r>
            <a:endParaRPr/>
          </a:p>
        </p:txBody>
      </p:sp>
      <p:cxnSp>
        <p:nvCxnSpPr>
          <p:cNvPr id="152" name="Google Shape;152;p25"/>
          <p:cNvCxnSpPr/>
          <p:nvPr/>
        </p:nvCxnSpPr>
        <p:spPr>
          <a:xfrm>
            <a:off x="5303400" y="3154750"/>
            <a:ext cx="386400" cy="7200"/>
          </a:xfrm>
          <a:prstGeom prst="straightConnector1">
            <a:avLst/>
          </a:prstGeom>
          <a:noFill/>
          <a:ln cap="flat" cmpd="sng" w="9525">
            <a:solidFill>
              <a:schemeClr val="dk2"/>
            </a:solidFill>
            <a:prstDash val="solid"/>
            <a:round/>
            <a:headEnd len="med" w="med" type="none"/>
            <a:tailEnd len="med" w="med" type="none"/>
          </a:ln>
        </p:spPr>
      </p:cxnSp>
      <p:sp>
        <p:nvSpPr>
          <p:cNvPr id="153" name="Google Shape;153;p25"/>
          <p:cNvSpPr txBox="1"/>
          <p:nvPr/>
        </p:nvSpPr>
        <p:spPr>
          <a:xfrm>
            <a:off x="5640875" y="2749600"/>
            <a:ext cx="2019300" cy="81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COPA replaces IPRA</a:t>
            </a:r>
            <a:endParaRPr/>
          </a:p>
        </p:txBody>
      </p:sp>
      <p:cxnSp>
        <p:nvCxnSpPr>
          <p:cNvPr id="154" name="Google Shape;154;p25"/>
          <p:cNvCxnSpPr/>
          <p:nvPr/>
        </p:nvCxnSpPr>
        <p:spPr>
          <a:xfrm>
            <a:off x="2432650" y="3383350"/>
            <a:ext cx="386400" cy="7200"/>
          </a:xfrm>
          <a:prstGeom prst="straightConnector1">
            <a:avLst/>
          </a:prstGeom>
          <a:noFill/>
          <a:ln cap="flat" cmpd="sng" w="9525">
            <a:solidFill>
              <a:schemeClr val="dk2"/>
            </a:solidFill>
            <a:prstDash val="solid"/>
            <a:round/>
            <a:headEnd len="med" w="med" type="none"/>
            <a:tailEnd len="med" w="med" type="none"/>
          </a:ln>
        </p:spPr>
      </p:cxnSp>
      <p:sp>
        <p:nvSpPr>
          <p:cNvPr id="155" name="Google Shape;155;p25"/>
          <p:cNvSpPr txBox="1"/>
          <p:nvPr/>
        </p:nvSpPr>
        <p:spPr>
          <a:xfrm>
            <a:off x="2770125" y="2978200"/>
            <a:ext cx="2019300" cy="81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IPRA replaced OPS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9" name="Shape 159"/>
        <p:cNvGrpSpPr/>
        <p:nvPr/>
      </p:nvGrpSpPr>
      <p:grpSpPr>
        <a:xfrm>
          <a:off x="0" y="0"/>
          <a:ext cx="0" cy="0"/>
          <a:chOff x="0" y="0"/>
          <a:chExt cx="0" cy="0"/>
        </a:xfrm>
      </p:grpSpPr>
      <p:sp>
        <p:nvSpPr>
          <p:cNvPr id="160" name="Google Shape;160;p26"/>
          <p:cNvSpPr txBox="1"/>
          <p:nvPr>
            <p:ph idx="12" type="sldNum"/>
          </p:nvPr>
        </p:nvSpPr>
        <p:spPr>
          <a:xfrm>
            <a:off x="8472458" y="4663217"/>
            <a:ext cx="548700" cy="393600"/>
          </a:xfrm>
          <a:prstGeom prst="rect">
            <a:avLst/>
          </a:prstGeom>
        </p:spPr>
        <p:txBody>
          <a:bodyPr anchorCtr="0" anchor="ctr" bIns="45700" lIns="27425" spcFirstLastPara="1" rIns="45700" wrap="square" tIns="45700">
            <a:noAutofit/>
          </a:bodyPr>
          <a:lstStyle/>
          <a:p>
            <a:pPr indent="0" lvl="0" marL="0" rtl="0" algn="r">
              <a:spcBef>
                <a:spcPts val="0"/>
              </a:spcBef>
              <a:spcAft>
                <a:spcPts val="0"/>
              </a:spcAft>
              <a:buNone/>
            </a:pPr>
            <a:fld id="{00000000-1234-1234-1234-123412341234}" type="slidenum">
              <a:rPr lang="en"/>
              <a:t>‹#›</a:t>
            </a:fld>
            <a:endParaRPr/>
          </a:p>
        </p:txBody>
      </p:sp>
      <p:pic>
        <p:nvPicPr>
          <p:cNvPr id="161" name="Google Shape;161;p26" title="Recording #2.mp4">
            <a:hlinkClick r:id="rId3"/>
          </p:cNvPr>
          <p:cNvPicPr preferRelativeResize="0"/>
          <p:nvPr/>
        </p:nvPicPr>
        <p:blipFill>
          <a:blip r:embed="rId4">
            <a:alphaModFix/>
          </a:blip>
          <a:stretch>
            <a:fillRect/>
          </a:stretch>
        </p:blipFill>
        <p:spPr>
          <a:xfrm>
            <a:off x="3732425" y="773925"/>
            <a:ext cx="3402575" cy="3844326"/>
          </a:xfrm>
          <a:prstGeom prst="rect">
            <a:avLst/>
          </a:prstGeom>
          <a:noFill/>
          <a:ln>
            <a:noFill/>
          </a:ln>
        </p:spPr>
      </p:pic>
      <p:sp>
        <p:nvSpPr>
          <p:cNvPr id="162" name="Google Shape;162;p26"/>
          <p:cNvSpPr txBox="1"/>
          <p:nvPr/>
        </p:nvSpPr>
        <p:spPr>
          <a:xfrm>
            <a:off x="173525" y="228525"/>
            <a:ext cx="8527200" cy="545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t>Heat map of areas in which the allegations take place while also considering the date.</a:t>
            </a:r>
            <a:endParaRPr sz="1800"/>
          </a:p>
          <a:p>
            <a:pPr indent="0" lvl="0" marL="0" rtl="0" algn="l">
              <a:lnSpc>
                <a:spcPct val="115000"/>
              </a:lnSpc>
              <a:spcBef>
                <a:spcPts val="0"/>
              </a:spcBef>
              <a:spcAft>
                <a:spcPts val="0"/>
              </a:spcAft>
              <a:buNone/>
            </a:pPr>
            <a:r>
              <a:rPr lang="en" sz="1100" u="sng">
                <a:solidFill>
                  <a:srgbClr val="1155CC"/>
                </a:solidFill>
                <a:hlinkClick r:id="rId5"/>
              </a:rPr>
              <a:t>https://observablehq.com/@rautnikita77/heatmap</a:t>
            </a:r>
            <a:endParaRPr/>
          </a:p>
        </p:txBody>
      </p:sp>
      <p:sp>
        <p:nvSpPr>
          <p:cNvPr id="163" name="Google Shape;163;p26"/>
          <p:cNvSpPr txBox="1"/>
          <p:nvPr/>
        </p:nvSpPr>
        <p:spPr>
          <a:xfrm>
            <a:off x="86350" y="1267175"/>
            <a:ext cx="3402600" cy="104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0: Allegation of years before 1950</a:t>
            </a:r>
            <a:endParaRPr/>
          </a:p>
          <a:p>
            <a:pPr indent="0" lvl="0" marL="0" rtl="0" algn="l">
              <a:spcBef>
                <a:spcPts val="0"/>
              </a:spcBef>
              <a:spcAft>
                <a:spcPts val="0"/>
              </a:spcAft>
              <a:buNone/>
            </a:pPr>
            <a:r>
              <a:rPr lang="en"/>
              <a:t>1: Allegation of years between 1950 - 2000</a:t>
            </a:r>
            <a:endParaRPr/>
          </a:p>
          <a:p>
            <a:pPr indent="0" lvl="0" marL="0" rtl="0" algn="l">
              <a:spcBef>
                <a:spcPts val="0"/>
              </a:spcBef>
              <a:spcAft>
                <a:spcPts val="0"/>
              </a:spcAft>
              <a:buNone/>
            </a:pPr>
            <a:r>
              <a:rPr lang="en"/>
              <a:t>2: Allegation of years between 2000 - 2003</a:t>
            </a:r>
            <a:endParaRPr/>
          </a:p>
          <a:p>
            <a:pPr indent="0" lvl="0" marL="0" rtl="0" algn="l">
              <a:spcBef>
                <a:spcPts val="0"/>
              </a:spcBef>
              <a:spcAft>
                <a:spcPts val="0"/>
              </a:spcAft>
              <a:buNone/>
            </a:pPr>
            <a:r>
              <a:rPr lang="en"/>
              <a:t>3:Allegation of years between 2003 - 2006</a:t>
            </a:r>
            <a:endParaRPr/>
          </a:p>
          <a:p>
            <a:pPr indent="0" lvl="0" marL="0" rtl="0" algn="l">
              <a:spcBef>
                <a:spcPts val="0"/>
              </a:spcBef>
              <a:spcAft>
                <a:spcPts val="0"/>
              </a:spcAft>
              <a:buNone/>
            </a:pPr>
            <a:r>
              <a:rPr lang="en"/>
              <a:t>4:Allegation of years between 2006 - 2009</a:t>
            </a:r>
            <a:endParaRPr/>
          </a:p>
          <a:p>
            <a:pPr indent="0" lvl="0" marL="0" rtl="0" algn="l">
              <a:spcBef>
                <a:spcPts val="0"/>
              </a:spcBef>
              <a:spcAft>
                <a:spcPts val="0"/>
              </a:spcAft>
              <a:buNone/>
            </a:pPr>
            <a:r>
              <a:rPr lang="en"/>
              <a:t>5:Allegation of years between 2009 - 2012</a:t>
            </a:r>
            <a:endParaRPr/>
          </a:p>
          <a:p>
            <a:pPr indent="0" lvl="0" marL="0" rtl="0" algn="l">
              <a:spcBef>
                <a:spcPts val="0"/>
              </a:spcBef>
              <a:spcAft>
                <a:spcPts val="0"/>
              </a:spcAft>
              <a:buNone/>
            </a:pPr>
            <a:r>
              <a:rPr lang="en"/>
              <a:t>6:Allegation of years between 2012 - 2015</a:t>
            </a:r>
            <a:endParaRPr/>
          </a:p>
          <a:p>
            <a:pPr indent="0" lvl="0" marL="0" rtl="0" algn="l">
              <a:spcBef>
                <a:spcPts val="0"/>
              </a:spcBef>
              <a:spcAft>
                <a:spcPts val="0"/>
              </a:spcAft>
              <a:buNone/>
            </a:pPr>
            <a:r>
              <a:rPr lang="en"/>
              <a:t>7:Allegation of years between 2015 - 2018</a:t>
            </a:r>
            <a:endParaRPr/>
          </a:p>
          <a:p>
            <a:pPr indent="0" lvl="0" marL="0" rtl="0" algn="l">
              <a:spcBef>
                <a:spcPts val="0"/>
              </a:spcBef>
              <a:spcAft>
                <a:spcPts val="0"/>
              </a:spcAft>
              <a:buNone/>
            </a:pPr>
            <a:r>
              <a:rPr lang="en"/>
              <a:t>8:Allegation of years between 2018 - present</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7" name="Shape 167"/>
        <p:cNvGrpSpPr/>
        <p:nvPr/>
      </p:nvGrpSpPr>
      <p:grpSpPr>
        <a:xfrm>
          <a:off x="0" y="0"/>
          <a:ext cx="0" cy="0"/>
          <a:chOff x="0" y="0"/>
          <a:chExt cx="0" cy="0"/>
        </a:xfrm>
      </p:grpSpPr>
      <p:sp>
        <p:nvSpPr>
          <p:cNvPr id="168" name="Google Shape;168;p27"/>
          <p:cNvSpPr txBox="1"/>
          <p:nvPr>
            <p:ph idx="1" type="body"/>
          </p:nvPr>
        </p:nvSpPr>
        <p:spPr>
          <a:xfrm>
            <a:off x="311700" y="344300"/>
            <a:ext cx="8520600" cy="40125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t/>
            </a:r>
            <a:endParaRPr sz="1400">
              <a:solidFill>
                <a:srgbClr val="000000"/>
              </a:solidFill>
            </a:endParaRPr>
          </a:p>
          <a:p>
            <a:pPr indent="-317500" lvl="0" marL="457200" rtl="0" algn="l">
              <a:lnSpc>
                <a:spcPct val="115000"/>
              </a:lnSpc>
              <a:spcBef>
                <a:spcPts val="0"/>
              </a:spcBef>
              <a:spcAft>
                <a:spcPts val="0"/>
              </a:spcAft>
              <a:buClr>
                <a:srgbClr val="000000"/>
              </a:buClr>
              <a:buSzPts val="1400"/>
              <a:buChar char="•"/>
            </a:pPr>
            <a:r>
              <a:rPr lang="en" sz="1400">
                <a:solidFill>
                  <a:srgbClr val="000000"/>
                </a:solidFill>
              </a:rPr>
              <a:t>Highly targeted areas remain same 								</a:t>
            </a:r>
            <a:endParaRPr b="1" sz="1100">
              <a:solidFill>
                <a:srgbClr val="000000"/>
              </a:solidFill>
            </a:endParaRPr>
          </a:p>
          <a:p>
            <a:pPr indent="457200" lvl="0" marL="0" rtl="0" algn="l">
              <a:lnSpc>
                <a:spcPct val="115000"/>
              </a:lnSpc>
              <a:spcBef>
                <a:spcPts val="0"/>
              </a:spcBef>
              <a:spcAft>
                <a:spcPts val="0"/>
              </a:spcAft>
              <a:buNone/>
            </a:pPr>
            <a:r>
              <a:t/>
            </a:r>
            <a:endParaRPr b="1" sz="1100">
              <a:solidFill>
                <a:srgbClr val="000000"/>
              </a:solidFill>
            </a:endParaRPr>
          </a:p>
          <a:p>
            <a:pPr indent="457200" lvl="0" marL="0" rtl="0" algn="l">
              <a:lnSpc>
                <a:spcPct val="115000"/>
              </a:lnSpc>
              <a:spcBef>
                <a:spcPts val="0"/>
              </a:spcBef>
              <a:spcAft>
                <a:spcPts val="0"/>
              </a:spcAft>
              <a:buNone/>
            </a:pPr>
            <a:r>
              <a:t/>
            </a:r>
            <a:endParaRPr b="1" sz="1100">
              <a:solidFill>
                <a:srgbClr val="000000"/>
              </a:solidFill>
            </a:endParaRPr>
          </a:p>
          <a:p>
            <a:pPr indent="457200" lvl="0" marL="0" rtl="0" algn="l">
              <a:lnSpc>
                <a:spcPct val="115000"/>
              </a:lnSpc>
              <a:spcBef>
                <a:spcPts val="0"/>
              </a:spcBef>
              <a:spcAft>
                <a:spcPts val="0"/>
              </a:spcAft>
              <a:buNone/>
            </a:pPr>
            <a:r>
              <a:t/>
            </a:r>
            <a:endParaRPr b="1" sz="1100">
              <a:solidFill>
                <a:srgbClr val="000000"/>
              </a:solidFill>
            </a:endParaRPr>
          </a:p>
          <a:p>
            <a:pPr indent="457200" lvl="0" marL="0" rtl="0" algn="l">
              <a:lnSpc>
                <a:spcPct val="115000"/>
              </a:lnSpc>
              <a:spcBef>
                <a:spcPts val="0"/>
              </a:spcBef>
              <a:spcAft>
                <a:spcPts val="0"/>
              </a:spcAft>
              <a:buNone/>
            </a:pPr>
            <a:r>
              <a:t/>
            </a:r>
            <a:endParaRPr b="1" sz="1100">
              <a:solidFill>
                <a:srgbClr val="000000"/>
              </a:solidFill>
            </a:endParaRPr>
          </a:p>
          <a:p>
            <a:pPr indent="457200" lvl="0" marL="0" rtl="0" algn="l">
              <a:lnSpc>
                <a:spcPct val="115000"/>
              </a:lnSpc>
              <a:spcBef>
                <a:spcPts val="0"/>
              </a:spcBef>
              <a:spcAft>
                <a:spcPts val="0"/>
              </a:spcAft>
              <a:buNone/>
            </a:pPr>
            <a:r>
              <a:t/>
            </a:r>
            <a:endParaRPr b="1" sz="1100">
              <a:solidFill>
                <a:srgbClr val="000000"/>
              </a:solidFill>
            </a:endParaRPr>
          </a:p>
          <a:p>
            <a:pPr indent="457200" lvl="0" marL="0" rtl="0" algn="l">
              <a:lnSpc>
                <a:spcPct val="115000"/>
              </a:lnSpc>
              <a:spcBef>
                <a:spcPts val="0"/>
              </a:spcBef>
              <a:spcAft>
                <a:spcPts val="0"/>
              </a:spcAft>
              <a:buNone/>
            </a:pPr>
            <a:r>
              <a:t/>
            </a:r>
            <a:endParaRPr b="1" sz="1100">
              <a:solidFill>
                <a:srgbClr val="000000"/>
              </a:solidFill>
            </a:endParaRPr>
          </a:p>
          <a:p>
            <a:pPr indent="457200" lvl="0" marL="0" rtl="0" algn="l">
              <a:lnSpc>
                <a:spcPct val="115000"/>
              </a:lnSpc>
              <a:spcBef>
                <a:spcPts val="0"/>
              </a:spcBef>
              <a:spcAft>
                <a:spcPts val="0"/>
              </a:spcAft>
              <a:buNone/>
            </a:pPr>
            <a:r>
              <a:t/>
            </a:r>
            <a:endParaRPr b="1" sz="1100">
              <a:solidFill>
                <a:srgbClr val="000000"/>
              </a:solidFill>
            </a:endParaRPr>
          </a:p>
          <a:p>
            <a:pPr indent="457200" lvl="0" marL="0" rtl="0" algn="l">
              <a:lnSpc>
                <a:spcPct val="115000"/>
              </a:lnSpc>
              <a:spcBef>
                <a:spcPts val="0"/>
              </a:spcBef>
              <a:spcAft>
                <a:spcPts val="0"/>
              </a:spcAft>
              <a:buNone/>
            </a:pPr>
            <a:r>
              <a:t/>
            </a:r>
            <a:endParaRPr b="1" sz="1100">
              <a:solidFill>
                <a:srgbClr val="000000"/>
              </a:solidFill>
            </a:endParaRPr>
          </a:p>
          <a:p>
            <a:pPr indent="457200" lvl="0" marL="0" rtl="0" algn="l">
              <a:lnSpc>
                <a:spcPct val="115000"/>
              </a:lnSpc>
              <a:spcBef>
                <a:spcPts val="0"/>
              </a:spcBef>
              <a:spcAft>
                <a:spcPts val="0"/>
              </a:spcAft>
              <a:buNone/>
            </a:pPr>
            <a:r>
              <a:t/>
            </a:r>
            <a:endParaRPr b="1" sz="1100">
              <a:solidFill>
                <a:srgbClr val="000000"/>
              </a:solidFill>
            </a:endParaRPr>
          </a:p>
          <a:p>
            <a:pPr indent="457200" lvl="0" marL="0" rtl="0" algn="l">
              <a:lnSpc>
                <a:spcPct val="115000"/>
              </a:lnSpc>
              <a:spcBef>
                <a:spcPts val="0"/>
              </a:spcBef>
              <a:spcAft>
                <a:spcPts val="0"/>
              </a:spcAft>
              <a:buNone/>
            </a:pPr>
            <a:r>
              <a:t/>
            </a:r>
            <a:endParaRPr b="1" sz="1100">
              <a:solidFill>
                <a:srgbClr val="000000"/>
              </a:solidFill>
            </a:endParaRPr>
          </a:p>
          <a:p>
            <a:pPr indent="457200" lvl="0" marL="0" rtl="0" algn="l">
              <a:lnSpc>
                <a:spcPct val="115000"/>
              </a:lnSpc>
              <a:spcBef>
                <a:spcPts val="0"/>
              </a:spcBef>
              <a:spcAft>
                <a:spcPts val="0"/>
              </a:spcAft>
              <a:buNone/>
            </a:pPr>
            <a:r>
              <a:t/>
            </a:r>
            <a:endParaRPr b="1" sz="1100">
              <a:solidFill>
                <a:srgbClr val="000000"/>
              </a:solidFill>
            </a:endParaRPr>
          </a:p>
          <a:p>
            <a:pPr indent="0" lvl="0" marL="0" rtl="0" algn="l">
              <a:lnSpc>
                <a:spcPct val="115000"/>
              </a:lnSpc>
              <a:spcBef>
                <a:spcPts val="0"/>
              </a:spcBef>
              <a:spcAft>
                <a:spcPts val="0"/>
              </a:spcAft>
              <a:buNone/>
            </a:pPr>
            <a:r>
              <a:rPr b="1" lang="en" sz="1100">
                <a:solidFill>
                  <a:srgbClr val="000000"/>
                </a:solidFill>
              </a:rPr>
              <a:t>	</a:t>
            </a:r>
            <a:r>
              <a:rPr lang="en" sz="1100">
                <a:solidFill>
                  <a:srgbClr val="000000"/>
                </a:solidFill>
              </a:rPr>
              <a:t>1950 - 2000					2000 - 2003			             2012 - 2015		                  2015 - 2018</a:t>
            </a:r>
            <a:endParaRPr sz="1100">
              <a:solidFill>
                <a:srgbClr val="000000"/>
              </a:solidFill>
            </a:endParaRPr>
          </a:p>
          <a:p>
            <a:pPr indent="0" lvl="0" marL="0" rtl="0" algn="l">
              <a:lnSpc>
                <a:spcPct val="115000"/>
              </a:lnSpc>
              <a:spcBef>
                <a:spcPts val="0"/>
              </a:spcBef>
              <a:spcAft>
                <a:spcPts val="0"/>
              </a:spcAft>
              <a:buNone/>
            </a:pPr>
            <a:r>
              <a:t/>
            </a:r>
            <a:endParaRPr sz="1100">
              <a:solidFill>
                <a:srgbClr val="000000"/>
              </a:solidFill>
            </a:endParaRPr>
          </a:p>
          <a:p>
            <a:pPr indent="0" lvl="0" marL="0" rtl="0" algn="l">
              <a:lnSpc>
                <a:spcPct val="115000"/>
              </a:lnSpc>
              <a:spcBef>
                <a:spcPts val="0"/>
              </a:spcBef>
              <a:spcAft>
                <a:spcPts val="0"/>
              </a:spcAft>
              <a:buNone/>
            </a:pPr>
            <a:r>
              <a:rPr lang="en" sz="1100">
                <a:solidFill>
                  <a:srgbClr val="000000"/>
                </a:solidFill>
              </a:rPr>
              <a:t>		</a:t>
            </a:r>
            <a:endParaRPr sz="1100">
              <a:solidFill>
                <a:srgbClr val="000000"/>
              </a:solidFill>
            </a:endParaRPr>
          </a:p>
        </p:txBody>
      </p:sp>
      <p:sp>
        <p:nvSpPr>
          <p:cNvPr id="169" name="Google Shape;169;p27"/>
          <p:cNvSpPr txBox="1"/>
          <p:nvPr>
            <p:ph idx="12" type="sldNum"/>
          </p:nvPr>
        </p:nvSpPr>
        <p:spPr>
          <a:xfrm>
            <a:off x="8472458" y="4663217"/>
            <a:ext cx="548700" cy="393600"/>
          </a:xfrm>
          <a:prstGeom prst="rect">
            <a:avLst/>
          </a:prstGeom>
        </p:spPr>
        <p:txBody>
          <a:bodyPr anchorCtr="0" anchor="ctr" bIns="45700" lIns="27425" spcFirstLastPara="1" rIns="45700" wrap="square" tIns="45700">
            <a:noAutofit/>
          </a:bodyPr>
          <a:lstStyle/>
          <a:p>
            <a:pPr indent="0" lvl="0" marL="0" rtl="0" algn="r">
              <a:spcBef>
                <a:spcPts val="0"/>
              </a:spcBef>
              <a:spcAft>
                <a:spcPts val="0"/>
              </a:spcAft>
              <a:buNone/>
            </a:pPr>
            <a:fld id="{00000000-1234-1234-1234-123412341234}" type="slidenum">
              <a:rPr lang="en"/>
              <a:t>‹#›</a:t>
            </a:fld>
            <a:endParaRPr/>
          </a:p>
        </p:txBody>
      </p:sp>
      <p:pic>
        <p:nvPicPr>
          <p:cNvPr id="170" name="Google Shape;170;p27"/>
          <p:cNvPicPr preferRelativeResize="0"/>
          <p:nvPr/>
        </p:nvPicPr>
        <p:blipFill>
          <a:blip r:embed="rId3">
            <a:alphaModFix/>
          </a:blip>
          <a:stretch>
            <a:fillRect/>
          </a:stretch>
        </p:blipFill>
        <p:spPr>
          <a:xfrm>
            <a:off x="2632350" y="1428802"/>
            <a:ext cx="2181100" cy="2285885"/>
          </a:xfrm>
          <a:prstGeom prst="rect">
            <a:avLst/>
          </a:prstGeom>
          <a:noFill/>
          <a:ln>
            <a:noFill/>
          </a:ln>
        </p:spPr>
      </p:pic>
      <p:pic>
        <p:nvPicPr>
          <p:cNvPr id="171" name="Google Shape;171;p27"/>
          <p:cNvPicPr preferRelativeResize="0"/>
          <p:nvPr/>
        </p:nvPicPr>
        <p:blipFill>
          <a:blip r:embed="rId4">
            <a:alphaModFix/>
          </a:blip>
          <a:stretch>
            <a:fillRect/>
          </a:stretch>
        </p:blipFill>
        <p:spPr>
          <a:xfrm>
            <a:off x="4813450" y="1428800"/>
            <a:ext cx="2130725" cy="2285875"/>
          </a:xfrm>
          <a:prstGeom prst="rect">
            <a:avLst/>
          </a:prstGeom>
          <a:noFill/>
          <a:ln>
            <a:noFill/>
          </a:ln>
        </p:spPr>
      </p:pic>
      <p:pic>
        <p:nvPicPr>
          <p:cNvPr id="172" name="Google Shape;172;p27"/>
          <p:cNvPicPr preferRelativeResize="0"/>
          <p:nvPr/>
        </p:nvPicPr>
        <p:blipFill>
          <a:blip r:embed="rId5">
            <a:alphaModFix/>
          </a:blip>
          <a:stretch>
            <a:fillRect/>
          </a:stretch>
        </p:blipFill>
        <p:spPr>
          <a:xfrm>
            <a:off x="311700" y="1432075"/>
            <a:ext cx="2181124" cy="2279351"/>
          </a:xfrm>
          <a:prstGeom prst="rect">
            <a:avLst/>
          </a:prstGeom>
          <a:noFill/>
          <a:ln>
            <a:noFill/>
          </a:ln>
        </p:spPr>
      </p:pic>
      <p:pic>
        <p:nvPicPr>
          <p:cNvPr id="173" name="Google Shape;173;p27"/>
          <p:cNvPicPr preferRelativeResize="0"/>
          <p:nvPr/>
        </p:nvPicPr>
        <p:blipFill>
          <a:blip r:embed="rId6">
            <a:alphaModFix/>
          </a:blip>
          <a:stretch>
            <a:fillRect/>
          </a:stretch>
        </p:blipFill>
        <p:spPr>
          <a:xfrm>
            <a:off x="7156354" y="1451085"/>
            <a:ext cx="1987646" cy="224130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7" name="Shape 177"/>
        <p:cNvGrpSpPr/>
        <p:nvPr/>
      </p:nvGrpSpPr>
      <p:grpSpPr>
        <a:xfrm>
          <a:off x="0" y="0"/>
          <a:ext cx="0" cy="0"/>
          <a:chOff x="0" y="0"/>
          <a:chExt cx="0" cy="0"/>
        </a:xfrm>
      </p:grpSpPr>
      <p:sp>
        <p:nvSpPr>
          <p:cNvPr id="178" name="Google Shape;178;p28"/>
          <p:cNvSpPr txBox="1"/>
          <p:nvPr>
            <p:ph idx="1" type="body"/>
          </p:nvPr>
        </p:nvSpPr>
        <p:spPr>
          <a:xfrm>
            <a:off x="311700" y="553500"/>
            <a:ext cx="8520600" cy="4015500"/>
          </a:xfrm>
          <a:prstGeom prst="rect">
            <a:avLst/>
          </a:prstGeom>
        </p:spPr>
        <p:txBody>
          <a:bodyPr anchorCtr="0" anchor="t" bIns="45700" lIns="91425" spcFirstLastPara="1" rIns="91425" wrap="square" tIns="45700">
            <a:noAutofit/>
          </a:bodyPr>
          <a:lstStyle/>
          <a:p>
            <a:pPr indent="0" lvl="0" marL="0" rtl="0" algn="l">
              <a:spcBef>
                <a:spcPts val="440"/>
              </a:spcBef>
              <a:spcAft>
                <a:spcPts val="0"/>
              </a:spcAft>
              <a:buNone/>
            </a:pPr>
            <a:r>
              <a:rPr lang="en"/>
              <a:t>How many incidents were carried out by off-duty cops? (Before 2015) </a:t>
            </a:r>
            <a:endParaRPr/>
          </a:p>
          <a:p>
            <a:pPr indent="0" lvl="0" marL="0" rtl="0" algn="l">
              <a:spcBef>
                <a:spcPts val="440"/>
              </a:spcBef>
              <a:spcAft>
                <a:spcPts val="0"/>
              </a:spcAft>
              <a:buNone/>
            </a:pPr>
            <a:r>
              <a:t/>
            </a:r>
            <a:endParaRPr/>
          </a:p>
        </p:txBody>
      </p:sp>
      <p:sp>
        <p:nvSpPr>
          <p:cNvPr id="179" name="Google Shape;179;p28"/>
          <p:cNvSpPr txBox="1"/>
          <p:nvPr>
            <p:ph idx="12" type="sldNum"/>
          </p:nvPr>
        </p:nvSpPr>
        <p:spPr>
          <a:xfrm>
            <a:off x="8472458" y="4663217"/>
            <a:ext cx="548700" cy="393600"/>
          </a:xfrm>
          <a:prstGeom prst="rect">
            <a:avLst/>
          </a:prstGeom>
        </p:spPr>
        <p:txBody>
          <a:bodyPr anchorCtr="0" anchor="ctr" bIns="45700" lIns="27425" spcFirstLastPara="1" rIns="45700" wrap="square" tIns="45700">
            <a:noAutofit/>
          </a:bodyPr>
          <a:lstStyle/>
          <a:p>
            <a:pPr indent="0" lvl="0" marL="0" rtl="0" algn="r">
              <a:spcBef>
                <a:spcPts val="0"/>
              </a:spcBef>
              <a:spcAft>
                <a:spcPts val="0"/>
              </a:spcAft>
              <a:buNone/>
            </a:pPr>
            <a:fld id="{00000000-1234-1234-1234-123412341234}" type="slidenum">
              <a:rPr lang="en"/>
              <a:t>‹#›</a:t>
            </a:fld>
            <a:endParaRPr/>
          </a:p>
        </p:txBody>
      </p:sp>
      <p:pic>
        <p:nvPicPr>
          <p:cNvPr id="180" name="Google Shape;180;p28"/>
          <p:cNvPicPr preferRelativeResize="0"/>
          <p:nvPr/>
        </p:nvPicPr>
        <p:blipFill>
          <a:blip r:embed="rId3">
            <a:alphaModFix/>
          </a:blip>
          <a:stretch>
            <a:fillRect/>
          </a:stretch>
        </p:blipFill>
        <p:spPr>
          <a:xfrm>
            <a:off x="938200" y="2173513"/>
            <a:ext cx="7267575" cy="20478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4" name="Shape 184"/>
        <p:cNvGrpSpPr/>
        <p:nvPr/>
      </p:nvGrpSpPr>
      <p:grpSpPr>
        <a:xfrm>
          <a:off x="0" y="0"/>
          <a:ext cx="0" cy="0"/>
          <a:chOff x="0" y="0"/>
          <a:chExt cx="0" cy="0"/>
        </a:xfrm>
      </p:grpSpPr>
      <p:sp>
        <p:nvSpPr>
          <p:cNvPr id="185" name="Google Shape;185;p29"/>
          <p:cNvSpPr txBox="1"/>
          <p:nvPr>
            <p:ph idx="1" type="body"/>
          </p:nvPr>
        </p:nvSpPr>
        <p:spPr>
          <a:xfrm>
            <a:off x="311700" y="513000"/>
            <a:ext cx="8520600" cy="4056000"/>
          </a:xfrm>
          <a:prstGeom prst="rect">
            <a:avLst/>
          </a:prstGeom>
        </p:spPr>
        <p:txBody>
          <a:bodyPr anchorCtr="0" anchor="t" bIns="45700" lIns="91425" spcFirstLastPara="1" rIns="91425" wrap="square" tIns="45700">
            <a:noAutofit/>
          </a:bodyPr>
          <a:lstStyle/>
          <a:p>
            <a:pPr indent="0" lvl="0" marL="0" rtl="0" algn="l">
              <a:spcBef>
                <a:spcPts val="440"/>
              </a:spcBef>
              <a:spcAft>
                <a:spcPts val="0"/>
              </a:spcAft>
              <a:buNone/>
            </a:pPr>
            <a:r>
              <a:rPr lang="en"/>
              <a:t>How many incidents were carried out by off-duty cops? (After 2015) </a:t>
            </a:r>
            <a:endParaRPr/>
          </a:p>
          <a:p>
            <a:pPr indent="0" lvl="0" marL="0" rtl="0" algn="l">
              <a:spcBef>
                <a:spcPts val="440"/>
              </a:spcBef>
              <a:spcAft>
                <a:spcPts val="0"/>
              </a:spcAft>
              <a:buNone/>
            </a:pPr>
            <a:r>
              <a:t/>
            </a:r>
            <a:endParaRPr/>
          </a:p>
        </p:txBody>
      </p:sp>
      <p:sp>
        <p:nvSpPr>
          <p:cNvPr id="186" name="Google Shape;186;p29"/>
          <p:cNvSpPr txBox="1"/>
          <p:nvPr>
            <p:ph idx="12" type="sldNum"/>
          </p:nvPr>
        </p:nvSpPr>
        <p:spPr>
          <a:xfrm>
            <a:off x="8472458" y="4663217"/>
            <a:ext cx="548700" cy="393600"/>
          </a:xfrm>
          <a:prstGeom prst="rect">
            <a:avLst/>
          </a:prstGeom>
        </p:spPr>
        <p:txBody>
          <a:bodyPr anchorCtr="0" anchor="ctr" bIns="45700" lIns="27425" spcFirstLastPara="1" rIns="45700" wrap="square" tIns="45700">
            <a:noAutofit/>
          </a:bodyPr>
          <a:lstStyle/>
          <a:p>
            <a:pPr indent="0" lvl="0" marL="0" rtl="0" algn="r">
              <a:spcBef>
                <a:spcPts val="0"/>
              </a:spcBef>
              <a:spcAft>
                <a:spcPts val="0"/>
              </a:spcAft>
              <a:buNone/>
            </a:pPr>
            <a:fld id="{00000000-1234-1234-1234-123412341234}" type="slidenum">
              <a:rPr lang="en"/>
              <a:t>‹#›</a:t>
            </a:fld>
            <a:endParaRPr/>
          </a:p>
        </p:txBody>
      </p:sp>
      <p:pic>
        <p:nvPicPr>
          <p:cNvPr id="187" name="Google Shape;187;p29"/>
          <p:cNvPicPr preferRelativeResize="0"/>
          <p:nvPr/>
        </p:nvPicPr>
        <p:blipFill>
          <a:blip r:embed="rId3">
            <a:alphaModFix/>
          </a:blip>
          <a:stretch>
            <a:fillRect/>
          </a:stretch>
        </p:blipFill>
        <p:spPr>
          <a:xfrm>
            <a:off x="966775" y="2041038"/>
            <a:ext cx="7210425" cy="21431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Executive">
  <a:themeElements>
    <a:clrScheme name="Custom 6">
      <a:dk1>
        <a:srgbClr val="342F2E"/>
      </a:dk1>
      <a:lt1>
        <a:srgbClr val="FFFFFF"/>
      </a:lt1>
      <a:dk2>
        <a:srgbClr val="4E2A84"/>
      </a:dk2>
      <a:lt2>
        <a:srgbClr val="D8D6D6"/>
      </a:lt2>
      <a:accent1>
        <a:srgbClr val="401F68"/>
      </a:accent1>
      <a:accent2>
        <a:srgbClr val="007FA4"/>
      </a:accent2>
      <a:accent3>
        <a:srgbClr val="0D2D6C"/>
      </a:accent3>
      <a:accent4>
        <a:srgbClr val="D9C826"/>
      </a:accent4>
      <a:accent5>
        <a:srgbClr val="CA7C1B"/>
      </a:accent5>
      <a:accent6>
        <a:srgbClr val="D85820"/>
      </a:accent6>
      <a:hlink>
        <a:srgbClr val="5091CD"/>
      </a:hlink>
      <a:folHlink>
        <a:srgbClr val="BBB8B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